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activeX/activeX4.xml" ContentType="application/vnd.ms-office.activeX+xml"/>
  <Override PartName="/ppt/activeX/activeX5.xml" ContentType="application/vnd.ms-office.activeX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9.jpg" ContentType="image/jpg"/>
  <Override PartName="/ppt/media/image10.jpg" ContentType="image/jpg"/>
  <Override PartName="/ppt/media/image11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48" r:id="rId2"/>
    <p:sldMasterId id="2147483661" r:id="rId3"/>
    <p:sldMasterId id="2147483669" r:id="rId4"/>
  </p:sldMasterIdLst>
  <p:notesMasterIdLst>
    <p:notesMasterId r:id="rId21"/>
  </p:notesMasterIdLst>
  <p:handoutMasterIdLst>
    <p:handoutMasterId r:id="rId22"/>
  </p:handoutMasterIdLst>
  <p:sldIdLst>
    <p:sldId id="258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1" r:id="rId19"/>
    <p:sldId id="272" r:id="rId2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2">
          <p15:clr>
            <a:srgbClr val="A4A3A4"/>
          </p15:clr>
        </p15:guide>
        <p15:guide id="2" orient="horz" pos="530">
          <p15:clr>
            <a:srgbClr val="A4A3A4"/>
          </p15:clr>
        </p15:guide>
        <p15:guide id="3" orient="horz" pos="3868">
          <p15:clr>
            <a:srgbClr val="A4A3A4"/>
          </p15:clr>
        </p15:guide>
        <p15:guide id="4" pos="360">
          <p15:clr>
            <a:srgbClr val="A4A3A4"/>
          </p15:clr>
        </p15:guide>
        <p15:guide id="5" pos="5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5" autoAdjust="0"/>
    <p:restoredTop sz="94681" autoAdjust="0"/>
  </p:normalViewPr>
  <p:slideViewPr>
    <p:cSldViewPr snapToGrid="0">
      <p:cViewPr varScale="1">
        <p:scale>
          <a:sx n="102" d="100"/>
          <a:sy n="102" d="100"/>
        </p:scale>
        <p:origin x="1218" y="102"/>
      </p:cViewPr>
      <p:guideLst>
        <p:guide orient="horz" pos="1712"/>
        <p:guide orient="horz" pos="530"/>
        <p:guide orient="horz" pos="3868"/>
        <p:guide pos="360"/>
        <p:guide pos="5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988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95B0-35DA-4320-8EBF-7A5215A7D67C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53968-743C-422B-AFA1-D28B86755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0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C6522-E649-4C1D-9BF1-9029A1A60AC3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BBCA8-9ADC-40B6-AC8F-938C3ED5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4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9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resentation 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420F-841B-4CA5-A1FA-A90DCF746A3D}" type="datetime1">
              <a:rPr lang="en-US" smtClean="0"/>
              <a:t>3/2/2017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2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011F-C9E5-4C53-90D8-7A9A5B35821F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38466-0C34-469D-8AB6-15A1A8BC640B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3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ACB77-DE75-48C9-BDFC-F2E0F24A2DE5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9EA8-A1B4-403F-A490-4F5A80CBBB3C}" type="datetime1">
              <a:rPr lang="en-US" smtClean="0"/>
              <a:t>3/2/2017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1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CEE7-9ED4-4915-BEFA-C25900BA8CB0}" type="datetime1">
              <a:rPr lang="en-US" smtClean="0"/>
              <a:t>3/2/2017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E06E-06CB-4C20-9258-160E2F9E546C}" type="datetime1">
              <a:rPr lang="en-US" smtClean="0"/>
              <a:t>3/2/2017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91CE-19F1-4857-940B-067BF8F83491}" type="datetime1">
              <a:rPr lang="en-US" smtClean="0"/>
              <a:t>3/2/2017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3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3694470"/>
            <a:ext cx="8001000" cy="2445979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0F68-05E4-4484-9D2F-CD01C45018CE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9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8E53C-2969-4D4A-B1F9-1D8AF34EBDF3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2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6175-F21C-4B3D-9B98-201AC06090BD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2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C36C-18DD-4CD7-8535-4901BED78802}" type="datetime1">
              <a:rPr lang="en-US" smtClean="0"/>
              <a:t>3/2/2017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8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0" y="1960563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2717800"/>
            <a:ext cx="3757655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1960563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2717800"/>
            <a:ext cx="3759131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841375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8125-94F1-412A-A082-D6E0DF856FD9}" type="datetime1">
              <a:rPr lang="en-US" smtClean="0"/>
              <a:t>3/2/2017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73B2-840F-48FB-9743-F1D74BDF88F7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0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92AA-85E3-4D1B-A825-27C4EB6BDA6C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C84CE-89BD-4112-8D33-200D2BE6F525}" type="datetime1">
              <a:rPr lang="en-US" smtClean="0"/>
              <a:t>3/2/2017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F9CB-3D10-45D5-AAF0-67B549AD3DD5}" type="datetime1">
              <a:rPr lang="en-US" smtClean="0"/>
              <a:t>3/2/2017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D8F7B-E4A7-4C12-8759-CE129B7E86CE}" type="datetime1">
              <a:rPr lang="en-US" smtClean="0"/>
              <a:t>3/2/2017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4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7AA9-8B46-437A-9A9B-C8AA7543F65F}" type="datetime1">
              <a:rPr lang="en-US" smtClean="0"/>
              <a:t>3/2/2017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5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3701844"/>
            <a:ext cx="8001000" cy="243860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0696D-5B29-4C2B-B37D-C51F2EA78782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control" Target="../activeX/activeX3.xml"/><Relationship Id="rId4" Type="http://schemas.openxmlformats.org/officeDocument/2006/relationships/slideLayout" Target="../slideLayouts/slideLayout4.xml"/><Relationship Id="rId9" Type="http://schemas.openxmlformats.org/officeDocument/2006/relationships/control" Target="../activeX/activeX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control" Target="../activeX/activeX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control" Target="../activeX/activeX4.xml"/><Relationship Id="rId5" Type="http://schemas.openxmlformats.org/officeDocument/2006/relationships/slideLayout" Target="../slideLayouts/slideLayout10.xml"/><Relationship Id="rId10" Type="http://schemas.openxmlformats.org/officeDocument/2006/relationships/vmlDrawing" Target="../drawings/vmlDrawing2.v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3.xml"/><Relationship Id="rId14" Type="http://schemas.openxmlformats.org/officeDocument/2006/relationships/image" Target="../media/image7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ISO PowerPoint Template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E9E2-9743-4E21-B433-C4766F3B35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7112-BC50-40A0-ADD1-AC8C5DD1BEDF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633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25757-945B-4F9A-BDD8-D722A54C0234}" type="datetime1">
              <a:rPr lang="en-US" smtClean="0"/>
              <a:t>3/2/2017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17" name="Image1" r:id="rId8" imgW="9144000" imgH="114480"/>
        </mc:Choice>
        <mc:Fallback>
          <p:control name="Image1" r:id="rId8" imgW="9144000" imgH="114480">
            <p:pic>
              <p:nvPicPr>
                <p:cNvPr id="3" name="Image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117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18" name="Image2" r:id="rId9" imgW="561960" imgH="771480"/>
        </mc:Choice>
        <mc:Fallback>
          <p:control name="Image2" r:id="rId9" imgW="561960" imgH="771480">
            <p:pic>
              <p:nvPicPr>
                <p:cNvPr id="4" name="Image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71500" y="77788"/>
                  <a:ext cx="566738" cy="768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19" name="Image3" r:id="rId10" imgW="552600" imgH="504720"/>
        </mc:Choice>
        <mc:Fallback>
          <p:control name="Image3" r:id="rId10" imgW="552600" imgH="504720">
            <p:pic>
              <p:nvPicPr>
                <p:cNvPr id="5" name="Image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75933" y="311151"/>
                  <a:ext cx="555955" cy="5050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435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4" r:id="rId2"/>
    <p:sldLayoutId id="2147483678" r:id="rId3"/>
    <p:sldLayoutId id="2147483682" r:id="rId4"/>
    <p:sldLayoutId id="2147483679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3A8C-C0CF-4E76-AD0D-5CCD8DD4AF6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3DEC-435C-4C1D-AC86-EDF233263FFF}" type="datetime1">
              <a:rPr lang="en-US" smtClean="0"/>
              <a:t>3/2/2017</a:t>
            </a:fld>
            <a:endParaRPr 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mc:AlternateContent xmlns:mc="http://schemas.openxmlformats.org/markup-compatibility/2006">
        <mc:Choice xmlns:v="urn:schemas-microsoft-com:vml" Requires="v">
          <p:control spid="2176" name="Image2" r:id="rId11" imgW="409680" imgH="552600"/>
        </mc:Choice>
        <mc:Fallback>
          <p:control name="Image2" r:id="rId11" imgW="409680" imgH="552600">
            <p:pic>
              <p:nvPicPr>
                <p:cNvPr id="20" name="Image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71500" y="0"/>
                  <a:ext cx="406400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77" name="Image3" r:id="rId12" imgW="409680" imgH="371520"/>
        </mc:Choice>
        <mc:Fallback>
          <p:control name="Image3" r:id="rId12" imgW="409680" imgH="371520">
            <p:pic>
              <p:nvPicPr>
                <p:cNvPr id="21" name="Image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71500" y="166688"/>
                  <a:ext cx="406400" cy="3671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478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63" r:id="rId3"/>
    <p:sldLayoutId id="2147483664" r:id="rId4"/>
    <p:sldLayoutId id="2147483667" r:id="rId5"/>
    <p:sldLayoutId id="2147483680" r:id="rId6"/>
    <p:sldLayoutId id="2147483681" r:id="rId7"/>
    <p:sldLayoutId id="2147483683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9162-3013-43F5-B8F3-E4A62EC5D4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9EEE-36B1-485B-8E0B-B9DF23C94199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2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6" r:id="rId3"/>
    <p:sldLayoutId id="2147483673" r:id="rId4"/>
    <p:sldLayoutId id="2147483684" r:id="rId5"/>
    <p:sldLayoutId id="2147483685" r:id="rId6"/>
    <p:sldLayoutId id="2147483686" r:id="rId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.org/tc176/sc2/public)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71500" y="4043757"/>
            <a:ext cx="8001000" cy="2287588"/>
          </a:xfrm>
        </p:spPr>
        <p:txBody>
          <a:bodyPr/>
          <a:lstStyle/>
          <a:p>
            <a:r>
              <a:rPr lang="fr-FR" sz="4000" b="1" dirty="0" smtClean="0"/>
              <a:t>ISO 9001:2015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" y="1218471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155" dirty="0" smtClean="0">
                <a:solidFill>
                  <a:srgbClr val="0070C0"/>
                </a:solidFill>
                <a:cs typeface="Arial"/>
              </a:rPr>
              <a:t>Should I be certified to ISO 9001?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177" y="1890077"/>
            <a:ext cx="8001000" cy="4769884"/>
          </a:xfrm>
        </p:spPr>
        <p:txBody>
          <a:bodyPr>
            <a:noAutofit/>
          </a:bodyPr>
          <a:lstStyle/>
          <a:p>
            <a:pPr marL="355600" marR="16510" indent="-342900">
              <a:lnSpc>
                <a:spcPct val="119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erti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cati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9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95" dirty="0" smtClean="0">
                <a:solidFill>
                  <a:srgbClr val="231F20"/>
                </a:solidFill>
                <a:latin typeface="+mn-lt"/>
                <a:cs typeface="MetaSerifPro-Light"/>
              </a:rPr>
              <a:t>- </a:t>
            </a:r>
            <a:r>
              <a:rPr lang="en-US" sz="2000" spc="-5" dirty="0" smtClean="0">
                <a:solidFill>
                  <a:srgbClr val="231F20"/>
                </a:solidFill>
                <a:cs typeface="MetaSerifPro-Light"/>
              </a:rPr>
              <a:t>w</a:t>
            </a:r>
            <a:r>
              <a:rPr lang="en-US" sz="2000" spc="5" dirty="0" smtClean="0">
                <a:solidFill>
                  <a:srgbClr val="231F20"/>
                </a:solidFill>
                <a:cs typeface="MetaSerifPro-Light"/>
              </a:rPr>
              <a:t>hen 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an 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independent 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c</a:t>
            </a:r>
            <a:r>
              <a:rPr lang="en-US" sz="2000" spc="15" dirty="0">
                <a:solidFill>
                  <a:srgbClr val="231F20"/>
                </a:solidFill>
                <a:cs typeface="MetaSerifPro-Light"/>
              </a:rPr>
              <a:t>ertificatio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n</a:t>
            </a:r>
            <a:r>
              <a:rPr lang="en-US" sz="2000" spc="40" dirty="0">
                <a:solidFill>
                  <a:srgbClr val="231F20"/>
                </a:solidFill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cs typeface="MetaSerifPro-Light"/>
              </a:rPr>
              <a:t>bo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d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y</a:t>
            </a:r>
            <a:r>
              <a:rPr lang="en-US" sz="2000" spc="40" dirty="0">
                <a:solidFill>
                  <a:srgbClr val="231F20"/>
                </a:solidFill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a</a:t>
            </a:r>
            <a:r>
              <a:rPr lang="en-US" sz="2000" spc="15" dirty="0">
                <a:solidFill>
                  <a:srgbClr val="231F20"/>
                </a:solidFill>
                <a:cs typeface="MetaSerifPro-Light"/>
              </a:rPr>
              <a:t>udit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s</a:t>
            </a:r>
            <a:r>
              <a:rPr lang="en-US" sz="2000" spc="40" dirty="0">
                <a:solidFill>
                  <a:srgbClr val="231F20"/>
                </a:solidFill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y</a:t>
            </a:r>
            <a:r>
              <a:rPr lang="en-US" sz="2000" spc="20" dirty="0">
                <a:solidFill>
                  <a:srgbClr val="231F20"/>
                </a:solidFill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r</a:t>
            </a:r>
            <a:r>
              <a:rPr lang="en-US" sz="2000" spc="40" dirty="0">
                <a:solidFill>
                  <a:srgbClr val="231F20"/>
                </a:solidFill>
                <a:cs typeface="MetaSerifPro-Light"/>
              </a:rPr>
              <a:t> </a:t>
            </a:r>
            <a:r>
              <a:rPr lang="en-US" sz="2000" spc="15" dirty="0">
                <a:solidFill>
                  <a:srgbClr val="231F20"/>
                </a:solidFill>
                <a:cs typeface="MetaSerifPro-Light"/>
              </a:rPr>
              <a:t>pra</a:t>
            </a:r>
            <a:r>
              <a:rPr lang="en-US" sz="2000" spc="-10" dirty="0">
                <a:solidFill>
                  <a:srgbClr val="231F20"/>
                </a:solidFill>
                <a:cs typeface="MetaSerifPro-Light"/>
              </a:rPr>
              <a:t>c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t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i</a:t>
            </a:r>
            <a:r>
              <a:rPr lang="en-US" sz="2000" spc="-10" dirty="0">
                <a:solidFill>
                  <a:srgbClr val="231F20"/>
                </a:solidFill>
                <a:cs typeface="MetaSerifPro-Light"/>
              </a:rPr>
              <a:t>c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es </a:t>
            </a:r>
            <a:r>
              <a:rPr lang="en-US" sz="2000" spc="-5" dirty="0">
                <a:solidFill>
                  <a:srgbClr val="231F20"/>
                </a:solidFill>
                <a:cs typeface="MetaSerifPro-Light"/>
              </a:rPr>
              <a:t>ag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ai</a:t>
            </a:r>
            <a:r>
              <a:rPr lang="en-US" sz="2000" spc="10" dirty="0">
                <a:solidFill>
                  <a:srgbClr val="231F20"/>
                </a:solidFill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st the </a:t>
            </a:r>
            <a:r>
              <a:rPr lang="en-US" sz="2000" spc="-10" dirty="0">
                <a:solidFill>
                  <a:srgbClr val="231F20"/>
                </a:solidFill>
                <a:cs typeface="MetaSerifPro-Light"/>
              </a:rPr>
              <a:t>r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equi</a:t>
            </a:r>
            <a:r>
              <a:rPr lang="en-US" sz="2000" spc="-10" dirty="0">
                <a:solidFill>
                  <a:srgbClr val="231F20"/>
                </a:solidFill>
                <a:cs typeface="MetaSerifPro-Light"/>
              </a:rPr>
              <a:t>r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eme</a:t>
            </a:r>
            <a:r>
              <a:rPr lang="en-US" sz="2000" dirty="0">
                <a:solidFill>
                  <a:srgbClr val="231F20"/>
                </a:solidFill>
                <a:cs typeface="MetaSerifPro-Light"/>
              </a:rPr>
              <a:t>nts of t</a:t>
            </a:r>
            <a:r>
              <a:rPr lang="en-US" sz="2000" spc="10" dirty="0">
                <a:solidFill>
                  <a:srgbClr val="231F20"/>
                </a:solidFill>
                <a:cs typeface="MetaSerifPro-Light"/>
              </a:rPr>
              <a:t>he</a:t>
            </a:r>
            <a:r>
              <a:rPr lang="en-US" sz="2000" spc="5" dirty="0">
                <a:solidFill>
                  <a:srgbClr val="231F20"/>
                </a:solidFill>
                <a:cs typeface="MetaSerifPro-Light"/>
              </a:rPr>
              <a:t> </a:t>
            </a:r>
            <a:r>
              <a:rPr lang="en-US" sz="2000" spc="20" dirty="0" smtClean="0">
                <a:solidFill>
                  <a:srgbClr val="231F20"/>
                </a:solidFill>
                <a:cs typeface="MetaSerifPro-Light"/>
              </a:rPr>
              <a:t>standa</a:t>
            </a:r>
            <a:r>
              <a:rPr lang="en-US" sz="2000" spc="10" dirty="0" smtClean="0">
                <a:solidFill>
                  <a:srgbClr val="231F20"/>
                </a:solidFill>
                <a:cs typeface="MetaSerifPro-Light"/>
              </a:rPr>
              <a:t>r</a:t>
            </a:r>
            <a:r>
              <a:rPr lang="en-US" sz="2000" spc="5" dirty="0" smtClean="0">
                <a:solidFill>
                  <a:srgbClr val="231F20"/>
                </a:solidFill>
                <a:cs typeface="MetaSerifPro-Light"/>
              </a:rPr>
              <a:t>d – is not a requirement of 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8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9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00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, but </a:t>
            </a:r>
            <a:r>
              <a:rPr lang="en-US" sz="2000" spc="20" dirty="0" smtClean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5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 smtClean="0">
                <a:solidFill>
                  <a:srgbClr val="231F20"/>
                </a:solidFill>
                <a:latin typeface="+mn-lt"/>
                <a:cs typeface="MetaSerifPro-Light"/>
              </a:rPr>
              <a:t>showing 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sta</a:t>
            </a:r>
            <a:r>
              <a:rPr lang="en-US" sz="2000" spc="-50" dirty="0" smtClean="0">
                <a:solidFill>
                  <a:srgbClr val="231F20"/>
                </a:solidFill>
                <a:latin typeface="+mn-lt"/>
                <a:cs typeface="MetaSerifPro-Light"/>
              </a:rPr>
              <a:t>k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eholder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9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tha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6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impl</a:t>
            </a:r>
            <a:r>
              <a:rPr lang="en-US" sz="2000" b="1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men</a:t>
            </a:r>
            <a:r>
              <a:rPr lang="en-US" sz="2000" b="1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b="1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dirty="0" smtClean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b="1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oper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b="1" spc="-9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700" marR="16510">
              <a:lnSpc>
                <a:spcPct val="119200"/>
              </a:lnSpc>
            </a:pPr>
            <a:endParaRPr lang="en-US" sz="2000" dirty="0">
              <a:latin typeface="+mn-lt"/>
              <a:cs typeface="MetaSerifPro-Light"/>
            </a:endParaRPr>
          </a:p>
          <a:p>
            <a:pPr marL="355600" marR="15875" indent="-342900">
              <a:lnSpc>
                <a:spcPct val="119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som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 c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ompanie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thi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rd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-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part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ertificatio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equi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men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6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example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som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go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ernments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publi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bodie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ly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ontract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supplier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tha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bee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ertified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700" marR="15875">
              <a:lnSpc>
                <a:spcPct val="119200"/>
              </a:lnSpc>
            </a:pPr>
            <a:endParaRPr lang="en-US" sz="2000" dirty="0">
              <a:latin typeface="+mn-lt"/>
              <a:cs typeface="MetaSerifPro-Light"/>
            </a:endParaRPr>
          </a:p>
          <a:p>
            <a:pPr marL="355600" marR="12700" indent="-342900">
              <a:lnSpc>
                <a:spcPct val="119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20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5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doe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no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perform 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ertification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3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30" dirty="0">
                <a:solidFill>
                  <a:srgbClr val="231F20"/>
                </a:solidFill>
                <a:latin typeface="+mn-lt"/>
                <a:cs typeface="MetaSerifPro-Light"/>
              </a:rPr>
              <a:t>mo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information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30" dirty="0">
                <a:solidFill>
                  <a:srgbClr val="231F20"/>
                </a:solidFill>
                <a:latin typeface="+mn-lt"/>
                <a:cs typeface="MetaSerifPro-Light"/>
              </a:rPr>
              <a:t>bou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ertificatio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30" dirty="0" smtClean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spc="15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30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15" dirty="0" smtClean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25" dirty="0" smtClean="0">
                <a:solidFill>
                  <a:srgbClr val="231F20"/>
                </a:solidFill>
                <a:latin typeface="+mn-lt"/>
                <a:cs typeface="MetaSerifPro-Light"/>
              </a:rPr>
              <a:t>es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s,</a:t>
            </a:r>
            <a:r>
              <a:rPr lang="en-US" sz="2000" spc="2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see </a:t>
            </a:r>
            <a:r>
              <a:rPr lang="en-US" sz="2000" b="1" spc="10" dirty="0" smtClean="0">
                <a:solidFill>
                  <a:srgbClr val="ED2227"/>
                </a:solidFill>
                <a:latin typeface="+mn-lt"/>
                <a:cs typeface="MetaPro-Bold"/>
              </a:rPr>
              <a:t>ww</a:t>
            </a:r>
            <a:r>
              <a:rPr lang="en-US" sz="2000" b="1" spc="-5" dirty="0" smtClean="0">
                <a:solidFill>
                  <a:srgbClr val="ED2227"/>
                </a:solidFill>
                <a:latin typeface="+mn-lt"/>
                <a:cs typeface="MetaPro-Bold"/>
              </a:rPr>
              <a:t>w</a:t>
            </a:r>
            <a:r>
              <a:rPr lang="en-US" sz="2000" b="1" spc="10" dirty="0" smtClean="0">
                <a:solidFill>
                  <a:srgbClr val="ED2227"/>
                </a:solidFill>
                <a:latin typeface="+mn-lt"/>
                <a:cs typeface="MetaPro-Bold"/>
              </a:rPr>
              <a:t>.</a:t>
            </a:r>
            <a:r>
              <a:rPr lang="en-US" sz="2000" b="1" dirty="0" smtClean="0">
                <a:solidFill>
                  <a:srgbClr val="ED2227"/>
                </a:solidFill>
                <a:latin typeface="+mn-lt"/>
                <a:cs typeface="MetaPro-Bold"/>
              </a:rPr>
              <a:t>i</a:t>
            </a:r>
            <a:r>
              <a:rPr lang="en-US" sz="2000" b="1" spc="10" dirty="0" smtClean="0">
                <a:solidFill>
                  <a:srgbClr val="ED2227"/>
                </a:solidFill>
                <a:latin typeface="+mn-lt"/>
                <a:cs typeface="MetaPro-Bold"/>
              </a:rPr>
              <a:t>s</a:t>
            </a:r>
            <a:r>
              <a:rPr lang="en-US" sz="2000" b="1" spc="5" dirty="0" smtClean="0">
                <a:solidFill>
                  <a:srgbClr val="ED2227"/>
                </a:solidFill>
                <a:latin typeface="+mn-lt"/>
                <a:cs typeface="MetaPro-Bold"/>
              </a:rPr>
              <a:t>o</a:t>
            </a:r>
            <a:r>
              <a:rPr lang="en-US" sz="2000" b="1" spc="10" dirty="0" smtClean="0">
                <a:solidFill>
                  <a:srgbClr val="ED2227"/>
                </a:solidFill>
                <a:latin typeface="+mn-lt"/>
                <a:cs typeface="MetaPro-Bold"/>
              </a:rPr>
              <a:t>.o</a:t>
            </a:r>
            <a:r>
              <a:rPr lang="en-US" sz="2000" b="1" spc="-10" dirty="0" smtClean="0">
                <a:solidFill>
                  <a:srgbClr val="ED2227"/>
                </a:solidFill>
                <a:latin typeface="+mn-lt"/>
                <a:cs typeface="MetaPro-Bold"/>
              </a:rPr>
              <a:t>r</a:t>
            </a:r>
            <a:r>
              <a:rPr lang="en-US" sz="2000" b="1" dirty="0" smtClean="0">
                <a:solidFill>
                  <a:srgbClr val="ED2227"/>
                </a:solidFill>
                <a:latin typeface="+mn-lt"/>
                <a:cs typeface="MetaPro-Bold"/>
              </a:rPr>
              <a:t>g</a:t>
            </a:r>
            <a:r>
              <a:rPr lang="en-US" sz="2000" b="1" spc="5" dirty="0" smtClean="0">
                <a:solidFill>
                  <a:srgbClr val="ED2227"/>
                </a:solidFill>
                <a:latin typeface="+mn-lt"/>
                <a:cs typeface="MetaPro-Bold"/>
              </a:rPr>
              <a:t> 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d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publication </a:t>
            </a:r>
            <a:r>
              <a:rPr lang="en-US" sz="2000" i="1" spc="5" dirty="0">
                <a:solidFill>
                  <a:srgbClr val="231F20"/>
                </a:solidFill>
                <a:latin typeface="+mn-lt"/>
                <a:cs typeface="MetaSerifPro-LightItalic"/>
              </a:rPr>
              <a:t>I</a:t>
            </a:r>
            <a:r>
              <a:rPr lang="en-US" sz="2000" i="1" spc="-5" dirty="0">
                <a:solidFill>
                  <a:srgbClr val="231F20"/>
                </a:solidFill>
                <a:latin typeface="+mn-lt"/>
                <a:cs typeface="MetaSerifPro-LightItalic"/>
              </a:rPr>
              <a:t>S</a:t>
            </a:r>
            <a:r>
              <a:rPr lang="en-US" sz="2000" i="1" dirty="0">
                <a:solidFill>
                  <a:srgbClr val="231F20"/>
                </a:solidFill>
                <a:latin typeface="+mn-lt"/>
                <a:cs typeface="MetaSerifPro-LightItalic"/>
              </a:rPr>
              <a:t>O</a:t>
            </a:r>
            <a:r>
              <a:rPr lang="en-US" sz="2000" i="1" spc="5" dirty="0">
                <a:solidFill>
                  <a:srgbClr val="231F20"/>
                </a:solidFill>
                <a:latin typeface="+mn-lt"/>
                <a:cs typeface="MetaSerifPro-LightItalic"/>
              </a:rPr>
              <a:t> </a:t>
            </a:r>
            <a:r>
              <a:rPr lang="en-US" sz="2000" i="1" spc="15" dirty="0">
                <a:solidFill>
                  <a:srgbClr val="231F20"/>
                </a:solidFill>
                <a:latin typeface="+mn-lt"/>
                <a:cs typeface="MetaSerifPro-LightItalic"/>
              </a:rPr>
              <a:t>9001:201</a:t>
            </a:r>
            <a:r>
              <a:rPr lang="en-US" sz="2000" i="1" spc="10" dirty="0">
                <a:solidFill>
                  <a:srgbClr val="231F20"/>
                </a:solidFill>
                <a:latin typeface="+mn-lt"/>
                <a:cs typeface="MetaSerifPro-LightItalic"/>
              </a:rPr>
              <a:t>5</a:t>
            </a:r>
            <a:r>
              <a:rPr lang="en-US" sz="2000" i="1" spc="-5" dirty="0">
                <a:solidFill>
                  <a:srgbClr val="231F20"/>
                </a:solidFill>
                <a:latin typeface="+mn-lt"/>
                <a:cs typeface="MetaSerifPro-LightItalic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+mn-lt"/>
                <a:cs typeface="MetaSerifPro-LightItalic"/>
              </a:rPr>
              <a:t>–</a:t>
            </a:r>
            <a:r>
              <a:rPr lang="en-US" sz="2000" i="1" spc="-5" dirty="0">
                <a:solidFill>
                  <a:srgbClr val="231F20"/>
                </a:solidFill>
                <a:latin typeface="+mn-lt"/>
                <a:cs typeface="MetaSerifPro-LightItalic"/>
              </a:rPr>
              <a:t> H</a:t>
            </a:r>
            <a:r>
              <a:rPr lang="en-US" sz="2000" i="1" spc="5" dirty="0">
                <a:solidFill>
                  <a:srgbClr val="231F20"/>
                </a:solidFill>
                <a:latin typeface="+mn-lt"/>
                <a:cs typeface="MetaSerifPro-LightItalic"/>
              </a:rPr>
              <a:t>o</a:t>
            </a:r>
            <a:r>
              <a:rPr lang="en-US" sz="2000" i="1" dirty="0">
                <a:solidFill>
                  <a:srgbClr val="231F20"/>
                </a:solidFill>
                <a:latin typeface="+mn-lt"/>
                <a:cs typeface="MetaSerifPro-LightItalic"/>
              </a:rPr>
              <a:t>w</a:t>
            </a:r>
            <a:r>
              <a:rPr lang="en-US" sz="2000" i="1" spc="-5" dirty="0">
                <a:solidFill>
                  <a:srgbClr val="231F20"/>
                </a:solidFill>
                <a:latin typeface="+mn-lt"/>
                <a:cs typeface="MetaSerifPro-LightItalic"/>
              </a:rPr>
              <a:t> </a:t>
            </a:r>
            <a:r>
              <a:rPr lang="en-US" sz="2000" i="1" spc="5" dirty="0">
                <a:solidFill>
                  <a:srgbClr val="231F20"/>
                </a:solidFill>
                <a:latin typeface="+mn-lt"/>
                <a:cs typeface="MetaSerifPro-LightItalic"/>
              </a:rPr>
              <a:t>t</a:t>
            </a:r>
            <a:r>
              <a:rPr lang="en-US" sz="2000" i="1" dirty="0">
                <a:solidFill>
                  <a:srgbClr val="231F20"/>
                </a:solidFill>
                <a:latin typeface="+mn-lt"/>
                <a:cs typeface="MetaSerifPro-LightItalic"/>
              </a:rPr>
              <a:t>o</a:t>
            </a:r>
            <a:r>
              <a:rPr lang="en-US" sz="2000" i="1" spc="-5" dirty="0">
                <a:solidFill>
                  <a:srgbClr val="231F20"/>
                </a:solidFill>
                <a:latin typeface="+mn-lt"/>
                <a:cs typeface="MetaSerifPro-LightItalic"/>
              </a:rPr>
              <a:t> </a:t>
            </a:r>
            <a:r>
              <a:rPr lang="en-US" sz="2000" i="1" spc="5" dirty="0">
                <a:solidFill>
                  <a:srgbClr val="231F20"/>
                </a:solidFill>
                <a:latin typeface="+mn-lt"/>
                <a:cs typeface="MetaSerifPro-LightItalic"/>
              </a:rPr>
              <a:t>us</a:t>
            </a:r>
            <a:r>
              <a:rPr lang="en-US" sz="2000" i="1" dirty="0">
                <a:solidFill>
                  <a:srgbClr val="231F20"/>
                </a:solidFill>
                <a:latin typeface="+mn-lt"/>
                <a:cs typeface="MetaSerifPro-LightItalic"/>
              </a:rPr>
              <a:t>e</a:t>
            </a:r>
            <a:r>
              <a:rPr lang="en-US" sz="2000" i="1" spc="-5" dirty="0">
                <a:solidFill>
                  <a:srgbClr val="231F20"/>
                </a:solidFill>
                <a:latin typeface="+mn-lt"/>
                <a:cs typeface="MetaSerifPro-LightItalic"/>
              </a:rPr>
              <a:t> </a:t>
            </a:r>
            <a:r>
              <a:rPr lang="en-US" sz="2000" i="1" spc="5" dirty="0">
                <a:solidFill>
                  <a:srgbClr val="231F20"/>
                </a:solidFill>
                <a:latin typeface="+mn-lt"/>
                <a:cs typeface="MetaSerifPro-LightItalic"/>
              </a:rPr>
              <a:t>it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29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170" dirty="0" smtClean="0">
                <a:solidFill>
                  <a:srgbClr val="0070C0"/>
                </a:solidFill>
                <a:cs typeface="Arial"/>
              </a:rPr>
              <a:t>How do I get started with ISO 9001:2015?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51549"/>
            <a:ext cx="8001000" cy="5088577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Key tips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Tip </a:t>
            </a:r>
            <a:r>
              <a:rPr lang="en-US" sz="1800" b="1" dirty="0">
                <a:solidFill>
                  <a:srgbClr val="0070C0"/>
                </a:solidFill>
              </a:rPr>
              <a:t>1</a:t>
            </a:r>
            <a:r>
              <a:rPr lang="en-US" sz="1800" dirty="0"/>
              <a:t> – Define your objectives. Why do you want to implement the standard?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>
                <a:solidFill>
                  <a:srgbClr val="0070C0"/>
                </a:solidFill>
              </a:rPr>
              <a:t>Tip </a:t>
            </a:r>
            <a:r>
              <a:rPr lang="en-US" sz="1800" b="1" dirty="0">
                <a:solidFill>
                  <a:srgbClr val="0070C0"/>
                </a:solidFill>
              </a:rPr>
              <a:t>2</a:t>
            </a:r>
            <a:r>
              <a:rPr lang="en-US" sz="1800" dirty="0"/>
              <a:t> – </a:t>
            </a:r>
            <a:r>
              <a:rPr lang="en-US" sz="1800" dirty="0" smtClean="0"/>
              <a:t>Ensure </a:t>
            </a:r>
            <a:r>
              <a:rPr lang="en-US" sz="1800" dirty="0"/>
              <a:t>senior management is on board. </a:t>
            </a:r>
            <a:r>
              <a:rPr lang="en-US" sz="1800" dirty="0" smtClean="0"/>
              <a:t>It is crucial that everyone is supportive of the initiative and its objectives. The publications </a:t>
            </a:r>
            <a:r>
              <a:rPr lang="en-US" sz="1800" i="1" dirty="0"/>
              <a:t>Reaping the benefits of ISO 9001 </a:t>
            </a:r>
            <a:r>
              <a:rPr lang="en-US" sz="1800" dirty="0"/>
              <a:t>and </a:t>
            </a:r>
            <a:r>
              <a:rPr lang="en-US" sz="1800" i="1" dirty="0"/>
              <a:t>ISO 9001: Debunking the myths </a:t>
            </a:r>
            <a:r>
              <a:rPr lang="en-US" sz="1800" dirty="0" smtClean="0"/>
              <a:t>may help with this. </a:t>
            </a:r>
          </a:p>
          <a:p>
            <a:endParaRPr lang="en-US" sz="1800" dirty="0" smtClean="0"/>
          </a:p>
          <a:p>
            <a:r>
              <a:rPr lang="en-US" sz="1800" b="1" dirty="0" smtClean="0">
                <a:solidFill>
                  <a:srgbClr val="0070C0"/>
                </a:solidFill>
              </a:rPr>
              <a:t>Tip </a:t>
            </a:r>
            <a:r>
              <a:rPr lang="en-US" sz="1800" b="1" dirty="0">
                <a:solidFill>
                  <a:srgbClr val="0070C0"/>
                </a:solidFill>
              </a:rPr>
              <a:t>3</a:t>
            </a:r>
            <a:r>
              <a:rPr lang="en-US" sz="1800" dirty="0"/>
              <a:t> – Identify your organization’s key processes for meeting your objectives </a:t>
            </a:r>
            <a:r>
              <a:rPr lang="en-US" sz="1800" dirty="0" smtClean="0"/>
              <a:t>and customers</a:t>
            </a:r>
            <a:r>
              <a:rPr lang="en-US" sz="1800" dirty="0"/>
              <a:t>’ needs. Within each of these processes, </a:t>
            </a:r>
            <a:r>
              <a:rPr lang="en-US" sz="1800" dirty="0" smtClean="0"/>
              <a:t>ensure </a:t>
            </a:r>
            <a:r>
              <a:rPr lang="en-US" sz="1800" dirty="0"/>
              <a:t>you understand your customers’ requirements and can guarantee that these are </a:t>
            </a:r>
            <a:r>
              <a:rPr lang="en-US" sz="1800" dirty="0" smtClean="0"/>
              <a:t>met. </a:t>
            </a:r>
            <a:r>
              <a:rPr lang="en-US" sz="1800" dirty="0"/>
              <a:t>This will form the basis of your quality management system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8510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170" dirty="0" smtClean="0">
                <a:solidFill>
                  <a:srgbClr val="0070C0"/>
                </a:solidFill>
                <a:cs typeface="Arial"/>
              </a:rPr>
              <a:t>Examples of success with </a:t>
            </a:r>
            <a:r>
              <a:rPr lang="en-US" spc="-170" smtClean="0">
                <a:solidFill>
                  <a:srgbClr val="0070C0"/>
                </a:solidFill>
                <a:cs typeface="Arial"/>
              </a:rPr>
              <a:t>ISO 9001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51549"/>
            <a:ext cx="8001000" cy="5088577"/>
          </a:xfrm>
        </p:spPr>
        <p:txBody>
          <a:bodyPr>
            <a:normAutofit/>
          </a:bodyPr>
          <a:lstStyle/>
          <a:p>
            <a:pPr>
              <a:lnSpc>
                <a:spcPts val="750"/>
              </a:lnSpc>
              <a:spcBef>
                <a:spcPts val="48"/>
              </a:spcBef>
            </a:pPr>
            <a:endParaRPr lang="en-US" sz="2000" dirty="0"/>
          </a:p>
          <a:p>
            <a:pPr marL="12700" marR="12700" algn="just">
              <a:lnSpc>
                <a:spcPct val="119200"/>
              </a:lnSpc>
            </a:pP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9001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use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su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cc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essful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al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ov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w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orld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2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01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3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alone,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ov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on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millio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ertifica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w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issue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ac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oss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8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7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ountrie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ma</a:t>
            </a:r>
            <a:r>
              <a:rPr lang="en-US" sz="2000" spc="-6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othe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ompanie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anization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use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withou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seeki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ertification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700" marR="12700" algn="just">
              <a:lnSpc>
                <a:spcPct val="119200"/>
              </a:lnSpc>
            </a:pPr>
            <a:endParaRPr lang="en-US" sz="2000" dirty="0">
              <a:latin typeface="+mn-lt"/>
              <a:cs typeface="MetaSerifPro-Light"/>
            </a:endParaRPr>
          </a:p>
          <a:p>
            <a:pPr marL="12700" marR="13970" algn="just">
              <a:lnSpc>
                <a:spcPct val="119200"/>
              </a:lnSpc>
            </a:pP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cc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wit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7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ca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ta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k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ma</a:t>
            </a:r>
            <a:r>
              <a:rPr lang="en-US" sz="2000" spc="-6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form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135" dirty="0" smtClean="0">
                <a:solidFill>
                  <a:srgbClr val="231F20"/>
                </a:solidFill>
                <a:latin typeface="+mn-lt"/>
                <a:cs typeface="MetaSerifPro-Light"/>
              </a:rPr>
              <a:t>. F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8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som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en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erprise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,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it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all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bout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attracti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new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c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lient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w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hile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others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see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it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the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ueprin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fo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in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erna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efficien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9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2000" dirty="0">
              <a:latin typeface="+mn-lt"/>
              <a:cs typeface="MetaSerifPro-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84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/>
          <p:nvPr/>
        </p:nvSpPr>
        <p:spPr>
          <a:xfrm>
            <a:off x="6462272" y="228023"/>
            <a:ext cx="2681728" cy="1718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Sénégalaise</a:t>
            </a:r>
            <a:r>
              <a:rPr lang="en-US" dirty="0" smtClean="0">
                <a:solidFill>
                  <a:srgbClr val="0070C0"/>
                </a:solidFill>
              </a:rPr>
              <a:t> Des </a:t>
            </a:r>
            <a:r>
              <a:rPr lang="en-US" dirty="0" err="1" smtClean="0">
                <a:solidFill>
                  <a:srgbClr val="0070C0"/>
                </a:solidFill>
              </a:rPr>
              <a:t>Eaux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20686"/>
            <a:ext cx="8001000" cy="3905477"/>
          </a:xfrm>
        </p:spPr>
        <p:txBody>
          <a:bodyPr>
            <a:normAutofit fontScale="85000" lnSpcReduction="10000"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en-US" sz="1800" b="1" dirty="0" smtClean="0">
                <a:solidFill>
                  <a:srgbClr val="808285"/>
                </a:solidFill>
                <a:latin typeface="+mn-lt"/>
                <a:cs typeface="MetaPro-Black"/>
              </a:rPr>
              <a:t>O</a:t>
            </a:r>
            <a:r>
              <a:rPr lang="en-US" sz="1800" b="1" spc="-15" dirty="0" smtClean="0">
                <a:solidFill>
                  <a:srgbClr val="808285"/>
                </a:solidFill>
                <a:latin typeface="+mn-lt"/>
                <a:cs typeface="MetaPro-Black"/>
              </a:rPr>
              <a:t>n</a:t>
            </a:r>
            <a:r>
              <a:rPr lang="en-US" sz="1800" b="1" dirty="0" smtClean="0">
                <a:solidFill>
                  <a:srgbClr val="808285"/>
                </a:solidFill>
                <a:latin typeface="+mn-lt"/>
                <a:cs typeface="MetaPro-Black"/>
              </a:rPr>
              <a:t>e </a:t>
            </a:r>
            <a:r>
              <a:rPr lang="en-US" sz="1800" b="1" spc="-15" dirty="0">
                <a:solidFill>
                  <a:srgbClr val="808285"/>
                </a:solidFill>
                <a:latin typeface="+mn-lt"/>
                <a:cs typeface="MetaPro-Black"/>
              </a:rPr>
              <a:t>s</a:t>
            </a:r>
            <a:r>
              <a:rPr lang="en-US" sz="1800" b="1" spc="-20" dirty="0">
                <a:solidFill>
                  <a:srgbClr val="808285"/>
                </a:solidFill>
                <a:latin typeface="+mn-lt"/>
                <a:cs typeface="MetaPro-Black"/>
              </a:rPr>
              <a:t>t</a:t>
            </a:r>
            <a:r>
              <a:rPr lang="en-US" sz="1800" b="1" spc="-5" dirty="0">
                <a:solidFill>
                  <a:srgbClr val="808285"/>
                </a:solidFill>
                <a:latin typeface="+mn-lt"/>
                <a:cs typeface="MetaPro-Black"/>
              </a:rPr>
              <a:t>e</a:t>
            </a:r>
            <a:r>
              <a:rPr lang="en-US" sz="1800" b="1" dirty="0">
                <a:solidFill>
                  <a:srgbClr val="808285"/>
                </a:solidFill>
                <a:latin typeface="+mn-lt"/>
                <a:cs typeface="MetaPro-Black"/>
              </a:rPr>
              <a:t>p </a:t>
            </a:r>
            <a:r>
              <a:rPr lang="en-US" sz="1800" b="1" spc="-15" dirty="0" smtClean="0">
                <a:solidFill>
                  <a:srgbClr val="808285"/>
                </a:solidFill>
                <a:latin typeface="+mn-lt"/>
                <a:cs typeface="MetaPro-Black"/>
              </a:rPr>
              <a:t>ah</a:t>
            </a:r>
            <a:r>
              <a:rPr lang="en-US" sz="1800" b="1" spc="-5" dirty="0" smtClean="0">
                <a:solidFill>
                  <a:srgbClr val="808285"/>
                </a:solidFill>
                <a:latin typeface="+mn-lt"/>
                <a:cs typeface="MetaPro-Black"/>
              </a:rPr>
              <a:t>e</a:t>
            </a:r>
            <a:r>
              <a:rPr lang="en-US" sz="1800" b="1" spc="-15" dirty="0" smtClean="0">
                <a:solidFill>
                  <a:srgbClr val="808285"/>
                </a:solidFill>
                <a:latin typeface="+mn-lt"/>
                <a:cs typeface="MetaPro-Black"/>
              </a:rPr>
              <a:t>a</a:t>
            </a:r>
            <a:r>
              <a:rPr lang="en-US" sz="1800" b="1" dirty="0" smtClean="0">
                <a:solidFill>
                  <a:srgbClr val="808285"/>
                </a:solidFill>
                <a:latin typeface="+mn-lt"/>
                <a:cs typeface="MetaPro-Black"/>
              </a:rPr>
              <a:t>d </a:t>
            </a:r>
            <a:r>
              <a:rPr lang="en-US" sz="1800" b="1" spc="-5" dirty="0" smtClean="0">
                <a:solidFill>
                  <a:srgbClr val="808285"/>
                </a:solidFill>
                <a:latin typeface="+mn-lt"/>
                <a:cs typeface="MetaPro-Black"/>
              </a:rPr>
              <a:t>o</a:t>
            </a:r>
            <a:r>
              <a:rPr lang="en-US" sz="1800" b="1" dirty="0" smtClean="0">
                <a:solidFill>
                  <a:srgbClr val="808285"/>
                </a:solidFill>
                <a:latin typeface="+mn-lt"/>
                <a:cs typeface="MetaPro-Black"/>
              </a:rPr>
              <a:t>f </a:t>
            </a:r>
            <a:r>
              <a:rPr lang="en-US" sz="1800" b="1" spc="-15" dirty="0">
                <a:solidFill>
                  <a:srgbClr val="808285"/>
                </a:solidFill>
                <a:latin typeface="+mn-lt"/>
                <a:cs typeface="MetaPro-Black"/>
              </a:rPr>
              <a:t>c</a:t>
            </a:r>
            <a:r>
              <a:rPr lang="en-US" sz="1800" b="1" spc="-5" dirty="0">
                <a:solidFill>
                  <a:srgbClr val="808285"/>
                </a:solidFill>
                <a:latin typeface="+mn-lt"/>
                <a:cs typeface="MetaPro-Black"/>
              </a:rPr>
              <a:t>u</a:t>
            </a:r>
            <a:r>
              <a:rPr lang="en-US" sz="1800" b="1" spc="-15" dirty="0">
                <a:solidFill>
                  <a:srgbClr val="808285"/>
                </a:solidFill>
                <a:latin typeface="+mn-lt"/>
                <a:cs typeface="MetaPro-Black"/>
              </a:rPr>
              <a:t>s</a:t>
            </a:r>
            <a:r>
              <a:rPr lang="en-US" sz="1800" b="1" spc="-20" dirty="0">
                <a:solidFill>
                  <a:srgbClr val="808285"/>
                </a:solidFill>
                <a:latin typeface="+mn-lt"/>
                <a:cs typeface="MetaPro-Black"/>
              </a:rPr>
              <a:t>t</a:t>
            </a:r>
            <a:r>
              <a:rPr lang="en-US" sz="1800" b="1" spc="-10" dirty="0">
                <a:solidFill>
                  <a:srgbClr val="808285"/>
                </a:solidFill>
                <a:latin typeface="+mn-lt"/>
                <a:cs typeface="MetaPro-Black"/>
              </a:rPr>
              <a:t>om</a:t>
            </a:r>
            <a:r>
              <a:rPr lang="en-US" sz="1800" b="1" spc="-5" dirty="0">
                <a:solidFill>
                  <a:srgbClr val="808285"/>
                </a:solidFill>
                <a:latin typeface="+mn-lt"/>
                <a:cs typeface="MetaPro-Black"/>
              </a:rPr>
              <a:t>e</a:t>
            </a:r>
            <a:r>
              <a:rPr lang="en-US" sz="1800" b="1" dirty="0">
                <a:solidFill>
                  <a:srgbClr val="808285"/>
                </a:solidFill>
                <a:latin typeface="+mn-lt"/>
                <a:cs typeface="MetaPro-Black"/>
              </a:rPr>
              <a:t>r </a:t>
            </a:r>
            <a:r>
              <a:rPr lang="en-US" sz="1800" b="1" spc="-15" dirty="0">
                <a:solidFill>
                  <a:srgbClr val="808285"/>
                </a:solidFill>
                <a:latin typeface="+mn-lt"/>
                <a:cs typeface="MetaPro-Black"/>
              </a:rPr>
              <a:t>n</a:t>
            </a:r>
            <a:r>
              <a:rPr lang="en-US" sz="1800" b="1" dirty="0">
                <a:solidFill>
                  <a:srgbClr val="808285"/>
                </a:solidFill>
                <a:latin typeface="+mn-lt"/>
                <a:cs typeface="MetaPro-Black"/>
              </a:rPr>
              <a:t>ee</a:t>
            </a:r>
            <a:r>
              <a:rPr lang="en-US" sz="1800" b="1" spc="-15" dirty="0">
                <a:solidFill>
                  <a:srgbClr val="808285"/>
                </a:solidFill>
                <a:latin typeface="+mn-lt"/>
                <a:cs typeface="MetaPro-Black"/>
              </a:rPr>
              <a:t>d</a:t>
            </a:r>
            <a:r>
              <a:rPr lang="en-US" sz="1800" b="1" dirty="0">
                <a:solidFill>
                  <a:srgbClr val="808285"/>
                </a:solidFill>
                <a:latin typeface="+mn-lt"/>
                <a:cs typeface="MetaPro-Black"/>
              </a:rPr>
              <a:t>s</a:t>
            </a:r>
            <a:endParaRPr lang="en-US" sz="1800" dirty="0">
              <a:latin typeface="+mn-lt"/>
              <a:cs typeface="MetaPro-Black"/>
            </a:endParaRPr>
          </a:p>
          <a:p>
            <a:pPr>
              <a:lnSpc>
                <a:spcPts val="500"/>
              </a:lnSpc>
              <a:spcBef>
                <a:spcPts val="26"/>
              </a:spcBef>
            </a:pPr>
            <a:endParaRPr lang="en-US" sz="1800" dirty="0">
              <a:latin typeface="+mn-lt"/>
            </a:endParaRPr>
          </a:p>
          <a:p>
            <a:pPr marL="12700" marR="12700" algn="just">
              <a:lnSpc>
                <a:spcPct val="119200"/>
              </a:lnSpc>
            </a:pPr>
            <a:r>
              <a:rPr lang="en-US" sz="1800" spc="75" dirty="0">
                <a:solidFill>
                  <a:srgbClr val="231F20"/>
                </a:solidFill>
                <a:latin typeface="+mn-lt"/>
                <a:cs typeface="MetaPro-Thin"/>
              </a:rPr>
              <a:t>“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ha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v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bee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us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IS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900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1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in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 </a:t>
            </a:r>
            <a:r>
              <a:rPr lang="en-US" sz="1800" spc="45" dirty="0">
                <a:solidFill>
                  <a:srgbClr val="231F20"/>
                </a:solidFill>
                <a:latin typeface="+mn-lt"/>
                <a:cs typeface="MetaPro-Thin"/>
              </a:rPr>
              <a:t>200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2</a:t>
            </a:r>
            <a:r>
              <a:rPr lang="en-US" sz="1800" spc="4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5" dirty="0">
                <a:solidFill>
                  <a:srgbClr val="231F20"/>
                </a:solidFill>
                <a:latin typeface="+mn-lt"/>
                <a:cs typeface="MetaPro-Thin"/>
              </a:rPr>
              <a:t>an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spc="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5" dirty="0">
                <a:solidFill>
                  <a:srgbClr val="231F20"/>
                </a:solidFill>
                <a:latin typeface="+mn-lt"/>
                <a:cs typeface="MetaPro-Thin"/>
              </a:rPr>
              <a:t>hel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p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b="1" spc="15" dirty="0">
                <a:solidFill>
                  <a:srgbClr val="231F20"/>
                </a:solidFill>
                <a:latin typeface="+mn-lt"/>
                <a:cs typeface="MetaPro-Bold"/>
              </a:rPr>
              <a:t>anti</a:t>
            </a:r>
            <a:r>
              <a:rPr lang="en-US" sz="1800" b="1" spc="5" dirty="0">
                <a:solidFill>
                  <a:srgbClr val="231F20"/>
                </a:solidFill>
                <a:latin typeface="+mn-lt"/>
                <a:cs typeface="MetaPro-Bold"/>
              </a:rPr>
              <a:t>c</a:t>
            </a:r>
            <a:r>
              <a:rPr lang="en-US" sz="1800" b="1" spc="15" dirty="0">
                <a:solidFill>
                  <a:srgbClr val="231F20"/>
                </a:solidFill>
                <a:latin typeface="+mn-lt"/>
                <a:cs typeface="MetaPro-Bold"/>
              </a:rPr>
              <a:t>ip</a:t>
            </a:r>
            <a:r>
              <a:rPr lang="en-US" sz="1800" b="1" spc="20" dirty="0">
                <a:solidFill>
                  <a:srgbClr val="231F20"/>
                </a:solidFill>
                <a:latin typeface="+mn-lt"/>
                <a:cs typeface="MetaPro-Bold"/>
              </a:rPr>
              <a:t>a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te </a:t>
            </a:r>
            <a:r>
              <a:rPr lang="en-US" sz="1800" b="1" spc="-10" dirty="0">
                <a:solidFill>
                  <a:srgbClr val="231F20"/>
                </a:solidFill>
                <a:latin typeface="+mn-lt"/>
                <a:cs typeface="MetaPro-Bold"/>
              </a:rPr>
              <a:t>an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d</a:t>
            </a:r>
            <a:r>
              <a:rPr lang="en-US" sz="1800" b="1" spc="-3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0" dirty="0">
                <a:solidFill>
                  <a:srgbClr val="231F20"/>
                </a:solidFill>
                <a:latin typeface="+mn-lt"/>
                <a:cs typeface="MetaPro-Bold"/>
              </a:rPr>
              <a:t>mee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t</a:t>
            </a:r>
            <a:r>
              <a:rPr lang="en-US" sz="1800" b="1" spc="-3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0" dirty="0">
                <a:solidFill>
                  <a:srgbClr val="231F20"/>
                </a:solidFill>
                <a:latin typeface="+mn-lt"/>
                <a:cs typeface="MetaPro-Bold"/>
              </a:rPr>
              <a:t>th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e</a:t>
            </a:r>
            <a:r>
              <a:rPr lang="en-US" sz="1800" b="1" spc="-2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0" dirty="0">
                <a:solidFill>
                  <a:srgbClr val="231F20"/>
                </a:solidFill>
                <a:latin typeface="+mn-lt"/>
                <a:cs typeface="MetaPro-Bold"/>
              </a:rPr>
              <a:t>nee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d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s</a:t>
            </a:r>
            <a:r>
              <a:rPr lang="en-US" sz="1800" b="1" spc="-3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0" dirty="0">
                <a:solidFill>
                  <a:srgbClr val="231F20"/>
                </a:solidFill>
                <a:latin typeface="+mn-lt"/>
                <a:cs typeface="MetaPro-Bold"/>
              </a:rPr>
              <a:t>o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f</a:t>
            </a:r>
            <a:r>
              <a:rPr lang="en-US" sz="1800" b="1" spc="-3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0" dirty="0">
                <a:solidFill>
                  <a:srgbClr val="231F20"/>
                </a:solidFill>
                <a:latin typeface="+mn-lt"/>
                <a:cs typeface="MetaPro-Bold"/>
              </a:rPr>
              <a:t>o</a:t>
            </a:r>
            <a:r>
              <a:rPr lang="en-US" sz="1800" b="1" spc="-20" dirty="0">
                <a:solidFill>
                  <a:srgbClr val="231F20"/>
                </a:solidFill>
                <a:latin typeface="+mn-lt"/>
                <a:cs typeface="MetaPro-Bold"/>
              </a:rPr>
              <a:t>u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r</a:t>
            </a:r>
            <a:r>
              <a:rPr lang="en-US" sz="1800" b="1" spc="-2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5" dirty="0" smtClean="0">
                <a:solidFill>
                  <a:srgbClr val="231F20"/>
                </a:solidFill>
                <a:latin typeface="+mn-lt"/>
                <a:cs typeface="MetaPro-Bold"/>
              </a:rPr>
              <a:t>cu</a:t>
            </a:r>
            <a:r>
              <a:rPr lang="en-US" sz="1800" b="1" spc="-5" dirty="0" smtClean="0">
                <a:solidFill>
                  <a:srgbClr val="231F20"/>
                </a:solidFill>
                <a:latin typeface="+mn-lt"/>
                <a:cs typeface="MetaPro-Bold"/>
              </a:rPr>
              <a:t>s</a:t>
            </a:r>
            <a:r>
              <a:rPr lang="en-US" sz="1800" b="1" spc="-25" dirty="0" smtClean="0">
                <a:solidFill>
                  <a:srgbClr val="231F20"/>
                </a:solidFill>
                <a:latin typeface="+mn-lt"/>
                <a:cs typeface="MetaPro-Bold"/>
              </a:rPr>
              <a:t>t</a:t>
            </a:r>
            <a:r>
              <a:rPr lang="en-US" sz="1800" b="1" spc="-10" dirty="0" smtClean="0">
                <a:solidFill>
                  <a:srgbClr val="231F20"/>
                </a:solidFill>
                <a:latin typeface="+mn-lt"/>
                <a:cs typeface="MetaPro-Bold"/>
              </a:rPr>
              <a:t>ome</a:t>
            </a:r>
            <a:r>
              <a:rPr lang="en-US" sz="1800" b="1" spc="-30" dirty="0" smtClean="0">
                <a:solidFill>
                  <a:srgbClr val="231F20"/>
                </a:solidFill>
                <a:latin typeface="+mn-lt"/>
                <a:cs typeface="MetaPro-Bold"/>
              </a:rPr>
              <a:t>r</a:t>
            </a:r>
            <a:r>
              <a:rPr lang="en-US" sz="1800" b="1" spc="-10" dirty="0" smtClean="0">
                <a:solidFill>
                  <a:srgbClr val="231F20"/>
                </a:solidFill>
                <a:latin typeface="+mn-lt"/>
                <a:cs typeface="MetaPro-Bold"/>
              </a:rPr>
              <a:t>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.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b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ginni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m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impo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an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4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thi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wa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4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p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ro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v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idi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suff</a:t>
            </a:r>
            <a:r>
              <a:rPr lang="en-US" sz="1800" spc="-20" dirty="0" smtClean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-25" dirty="0" smtClean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20" dirty="0" smtClean="0">
                <a:solidFill>
                  <a:srgbClr val="231F20"/>
                </a:solidFill>
                <a:latin typeface="+mn-lt"/>
                <a:cs typeface="MetaPro-Thin"/>
              </a:rPr>
              <a:t>ien</a:t>
            </a:r>
            <a:r>
              <a:rPr lang="en-US" sz="1800" spc="-5" dirty="0" smtClean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80" dirty="0" smtClean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ate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f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lien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t.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hen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when th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at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sfied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8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8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f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cu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tu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rne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spc="-8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o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7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quali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f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7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ate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7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an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se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v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s. </a:t>
            </a:r>
            <a:endParaRPr lang="en-US" sz="1800" spc="-20" dirty="0" smtClean="0">
              <a:solidFill>
                <a:srgbClr val="231F20"/>
              </a:solidFill>
              <a:latin typeface="+mn-lt"/>
              <a:cs typeface="MetaPro-Thin"/>
            </a:endParaRPr>
          </a:p>
          <a:p>
            <a:pPr marL="12700" marR="12700" algn="just">
              <a:lnSpc>
                <a:spcPct val="119200"/>
              </a:lnSpc>
            </a:pPr>
            <a:endParaRPr lang="en-US" sz="1800" spc="-20" dirty="0">
              <a:solidFill>
                <a:srgbClr val="231F20"/>
              </a:solidFill>
              <a:latin typeface="+mn-lt"/>
              <a:cs typeface="MetaPro-Thin"/>
            </a:endParaRPr>
          </a:p>
          <a:p>
            <a:pPr marL="12700" marR="12700" algn="just">
              <a:lnSpc>
                <a:spcPct val="119200"/>
              </a:lnSpc>
            </a:pPr>
            <a:r>
              <a:rPr lang="en-US" sz="1800" spc="-10" dirty="0" smtClean="0">
                <a:solidFill>
                  <a:srgbClr val="231F20"/>
                </a:solidFill>
                <a:latin typeface="+mn-lt"/>
                <a:cs typeface="MetaPro-Thin"/>
              </a:rPr>
              <a:t>“N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30" dirty="0" smtClean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mee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it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h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nsu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me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as</a:t>
            </a:r>
            <a:r>
              <a:rPr lang="en-US" sz="1800" spc="-10" dirty="0" smtClean="0">
                <a:solidFill>
                  <a:srgbClr val="231F20"/>
                </a:solidFill>
                <a:latin typeface="+mn-lt"/>
                <a:cs typeface="MetaPro-Thin"/>
              </a:rPr>
              <a:t>so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10" dirty="0" smtClean="0">
                <a:solidFill>
                  <a:srgbClr val="231F20"/>
                </a:solidFill>
                <a:latin typeface="+mn-lt"/>
                <a:cs typeface="MetaPro-Thin"/>
              </a:rPr>
              <a:t>iatio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dirty="0" smtClean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30" dirty="0" smtClean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ve</a:t>
            </a:r>
            <a:r>
              <a:rPr lang="en-US" sz="1800" spc="15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x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month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re </a:t>
            </a:r>
            <a:r>
              <a:rPr lang="en-US" sz="1800" spc="35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9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9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adap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8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9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35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9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cus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omers’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nee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.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th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momen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f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ex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am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pl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e, 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is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 a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ll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 abou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 th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 d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ve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rs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ifi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atio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of 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p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ay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men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6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methods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7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us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spc="7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m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ob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il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 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phon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15" dirty="0">
                <a:solidFill>
                  <a:srgbClr val="231F20"/>
                </a:solidFill>
                <a:latin typeface="+mn-lt"/>
                <a:cs typeface="MetaPro-Thin"/>
              </a:rPr>
              <a:t> 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othe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se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v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1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to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make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mon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sfers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.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”</a:t>
            </a:r>
            <a:endParaRPr lang="en-US" sz="1800" dirty="0">
              <a:latin typeface="+mn-lt"/>
              <a:cs typeface="MetaPro-Thin"/>
            </a:endParaRPr>
          </a:p>
          <a:p>
            <a:pPr>
              <a:lnSpc>
                <a:spcPts val="1300"/>
              </a:lnSpc>
              <a:spcBef>
                <a:spcPts val="64"/>
              </a:spcBef>
            </a:pPr>
            <a:endParaRPr lang="en-US" sz="1800" dirty="0">
              <a:latin typeface="+mn-lt"/>
            </a:endParaRPr>
          </a:p>
          <a:p>
            <a:pPr marL="12700">
              <a:lnSpc>
                <a:spcPct val="100000"/>
              </a:lnSpc>
            </a:pPr>
            <a:r>
              <a:rPr lang="en-US" sz="1800" spc="-25" dirty="0" err="1">
                <a:solidFill>
                  <a:srgbClr val="231F20"/>
                </a:solidFill>
                <a:latin typeface="+mn-lt"/>
                <a:cs typeface="MetaPro-NormIta"/>
              </a:rPr>
              <a:t>M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NormIta"/>
              </a:rPr>
              <a:t>amado</a:t>
            </a:r>
            <a:r>
              <a:rPr lang="en-US" sz="1800" dirty="0" err="1">
                <a:solidFill>
                  <a:srgbClr val="231F20"/>
                </a:solidFill>
                <a:latin typeface="+mn-lt"/>
                <a:cs typeface="MetaPro-NormIta"/>
              </a:rPr>
              <a:t>u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NormIta"/>
              </a:rPr>
              <a:t> 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NormIta"/>
              </a:rPr>
              <a:t>Dia</a:t>
            </a:r>
            <a:endParaRPr lang="en-US" sz="1800" dirty="0">
              <a:latin typeface="+mn-lt"/>
              <a:cs typeface="MetaPro-NormIt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Ita"/>
              </a:rPr>
              <a:t>C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Ita"/>
              </a:rPr>
              <a:t>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O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f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25" dirty="0" err="1">
                <a:solidFill>
                  <a:srgbClr val="231F20"/>
                </a:solidFill>
                <a:latin typeface="+mn-lt"/>
                <a:cs typeface="MetaPro-ThinIta"/>
              </a:rPr>
              <a:t>S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ThinIta"/>
              </a:rPr>
              <a:t>énég</a:t>
            </a:r>
            <a:r>
              <a:rPr lang="en-US" sz="1800" spc="-20" dirty="0" err="1">
                <a:solidFill>
                  <a:srgbClr val="231F20"/>
                </a:solidFill>
                <a:latin typeface="+mn-lt"/>
                <a:cs typeface="MetaPro-ThinIta"/>
              </a:rPr>
              <a:t>a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ThinIta"/>
              </a:rPr>
              <a:t>lai</a:t>
            </a:r>
            <a:r>
              <a:rPr lang="en-US" sz="1800" spc="-20" dirty="0" err="1">
                <a:solidFill>
                  <a:srgbClr val="231F20"/>
                </a:solidFill>
                <a:latin typeface="+mn-lt"/>
                <a:cs typeface="MetaPro-ThinIta"/>
              </a:rPr>
              <a:t>s</a:t>
            </a:r>
            <a:r>
              <a:rPr lang="en-US" sz="1800" dirty="0" err="1">
                <a:solidFill>
                  <a:srgbClr val="231F20"/>
                </a:solidFill>
                <a:latin typeface="+mn-lt"/>
                <a:cs typeface="MetaPro-ThinIta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D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Ita"/>
              </a:rPr>
              <a:t>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s</a:t>
            </a:r>
            <a:r>
              <a:rPr lang="en-US" sz="1800" spc="-60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25" dirty="0" err="1">
                <a:solidFill>
                  <a:srgbClr val="231F20"/>
                </a:solidFill>
                <a:latin typeface="+mn-lt"/>
                <a:cs typeface="MetaPro-ThinIta"/>
              </a:rPr>
              <a:t>E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ThinIta"/>
              </a:rPr>
              <a:t>a</a:t>
            </a:r>
            <a:r>
              <a:rPr lang="en-US" sz="1800" spc="-10" dirty="0" err="1">
                <a:solidFill>
                  <a:srgbClr val="231F20"/>
                </a:solidFill>
                <a:latin typeface="+mn-lt"/>
                <a:cs typeface="MetaPro-ThinIta"/>
              </a:rPr>
              <a:t>u</a:t>
            </a:r>
            <a:r>
              <a:rPr lang="en-US" sz="1800" dirty="0" err="1">
                <a:solidFill>
                  <a:srgbClr val="231F20"/>
                </a:solidFill>
                <a:latin typeface="+mn-lt"/>
                <a:cs typeface="MetaPro-ThinIta"/>
              </a:rPr>
              <a:t>x</a:t>
            </a:r>
            <a:endParaRPr lang="en-US" sz="1800" dirty="0">
              <a:latin typeface="+mn-lt"/>
              <a:cs typeface="MetaPro-ThinIta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lang="en-US" sz="1800" dirty="0">
              <a:latin typeface="+mn-lt"/>
            </a:endParaRPr>
          </a:p>
          <a:p>
            <a:pPr marL="12700" marR="125095">
              <a:lnSpc>
                <a:spcPct val="119200"/>
              </a:lnSpc>
            </a:pPr>
            <a:r>
              <a:rPr lang="en-US" sz="1800" spc="-15" dirty="0" err="1">
                <a:solidFill>
                  <a:srgbClr val="0075B3"/>
                </a:solidFill>
                <a:latin typeface="+mn-lt"/>
                <a:cs typeface="MetaPro-Light"/>
              </a:rPr>
              <a:t>Sén</a:t>
            </a:r>
            <a:r>
              <a:rPr lang="en-US" sz="1800" spc="-20" dirty="0" err="1">
                <a:solidFill>
                  <a:srgbClr val="0075B3"/>
                </a:solidFill>
                <a:latin typeface="+mn-lt"/>
                <a:cs typeface="MetaPro-Light"/>
              </a:rPr>
              <a:t>é</a:t>
            </a:r>
            <a:r>
              <a:rPr lang="en-US" sz="1800" spc="-25" dirty="0" err="1">
                <a:solidFill>
                  <a:srgbClr val="0075B3"/>
                </a:solidFill>
                <a:latin typeface="+mn-lt"/>
                <a:cs typeface="MetaPro-Light"/>
              </a:rPr>
              <a:t>g</a:t>
            </a:r>
            <a:r>
              <a:rPr lang="en-US" sz="1800" spc="-15" dirty="0" err="1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spc="-25" dirty="0" err="1">
                <a:solidFill>
                  <a:srgbClr val="0075B3"/>
                </a:solidFill>
                <a:latin typeface="+mn-lt"/>
                <a:cs typeface="MetaPro-Light"/>
              </a:rPr>
              <a:t>l</a:t>
            </a:r>
            <a:r>
              <a:rPr lang="en-US" sz="1800" spc="-15" dirty="0" err="1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spc="-25" dirty="0" err="1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spc="-15" dirty="0" err="1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dirty="0" err="1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D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0" dirty="0" err="1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15" dirty="0" err="1">
                <a:solidFill>
                  <a:srgbClr val="0075B3"/>
                </a:solidFill>
                <a:latin typeface="+mn-lt"/>
                <a:cs typeface="MetaPro-Light"/>
              </a:rPr>
              <a:t>au</a:t>
            </a:r>
            <a:r>
              <a:rPr lang="en-US" sz="1800" dirty="0" err="1">
                <a:solidFill>
                  <a:srgbClr val="0075B3"/>
                </a:solidFill>
                <a:latin typeface="+mn-lt"/>
                <a:cs typeface="MetaPro-Light"/>
              </a:rPr>
              <a:t>x</a:t>
            </a:r>
            <a:r>
              <a:rPr lang="en-US" sz="1800" spc="-7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u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pp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li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s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dri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k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g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w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ate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r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t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o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p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p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r</a:t>
            </a:r>
            <a:r>
              <a:rPr lang="en-US" sz="1800" spc="-35" dirty="0">
                <a:solidFill>
                  <a:srgbClr val="0075B3"/>
                </a:solidFill>
                <a:latin typeface="+mn-lt"/>
                <a:cs typeface="MetaPro-Light"/>
              </a:rPr>
              <a:t>o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x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m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ately </a:t>
            </a:r>
            <a:r>
              <a:rPr lang="en-US" sz="1800" spc="-5" dirty="0">
                <a:solidFill>
                  <a:srgbClr val="0075B3"/>
                </a:solidFill>
                <a:latin typeface="+mn-lt"/>
                <a:cs typeface="MetaPro-Light"/>
              </a:rPr>
              <a:t>f</a:t>
            </a:r>
            <a:r>
              <a:rPr lang="en-US" sz="1800" spc="-30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v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m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l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lio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spc="-5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c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iti</a:t>
            </a:r>
            <a:r>
              <a:rPr lang="en-US" sz="1800" spc="-30" dirty="0">
                <a:solidFill>
                  <a:srgbClr val="0075B3"/>
                </a:solidFill>
                <a:latin typeface="+mn-lt"/>
                <a:cs typeface="MetaPro-Light"/>
              </a:rPr>
              <a:t>z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some</a:t>
            </a:r>
            <a:endParaRPr lang="en-US" sz="1800" dirty="0">
              <a:latin typeface="+mn-lt"/>
              <a:cs typeface="MetaPro-Ligh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o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f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th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l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arg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es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t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to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w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spc="-7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Sen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g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spc="-10" dirty="0">
                <a:solidFill>
                  <a:srgbClr val="0075B3"/>
                </a:solidFill>
                <a:latin typeface="+mn-lt"/>
                <a:cs typeface="MetaPro-Light"/>
              </a:rPr>
              <a:t>l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.</a:t>
            </a:r>
            <a:endParaRPr lang="en-US" sz="1800" dirty="0">
              <a:latin typeface="+mn-lt"/>
              <a:cs typeface="MetaPro-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40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Baltika</a:t>
            </a:r>
            <a:r>
              <a:rPr lang="en-US" dirty="0" smtClean="0">
                <a:solidFill>
                  <a:srgbClr val="0070C0"/>
                </a:solidFill>
              </a:rPr>
              <a:t> Breweries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185060"/>
            <a:ext cx="8001000" cy="4916384"/>
          </a:xfrm>
        </p:spPr>
        <p:txBody>
          <a:bodyPr>
            <a:normAutofit/>
          </a:bodyPr>
          <a:lstStyle/>
          <a:p>
            <a:pPr>
              <a:lnSpc>
                <a:spcPts val="550"/>
              </a:lnSpc>
              <a:spcBef>
                <a:spcPts val="16"/>
              </a:spcBef>
            </a:pPr>
            <a:endParaRPr lang="en-US" sz="800" dirty="0"/>
          </a:p>
          <a:p>
            <a:pPr>
              <a:lnSpc>
                <a:spcPts val="550"/>
              </a:lnSpc>
              <a:spcBef>
                <a:spcPts val="16"/>
              </a:spcBef>
            </a:pPr>
            <a:endParaRPr lang="en-US" sz="800" dirty="0"/>
          </a:p>
          <a:p>
            <a:pPr marL="12700" marR="753110">
              <a:lnSpc>
                <a:spcPts val="1300"/>
              </a:lnSpc>
            </a:pPr>
            <a:r>
              <a:rPr lang="en-US" sz="2000" b="1" dirty="0">
                <a:solidFill>
                  <a:srgbClr val="808285"/>
                </a:solidFill>
                <a:latin typeface="+mn-lt"/>
                <a:cs typeface="MetaPro-Black"/>
              </a:rPr>
              <a:t>O</a:t>
            </a:r>
            <a:r>
              <a:rPr lang="en-US" sz="2000" b="1" spc="-15" dirty="0">
                <a:solidFill>
                  <a:srgbClr val="808285"/>
                </a:solidFill>
                <a:latin typeface="+mn-lt"/>
                <a:cs typeface="MetaPro-Black"/>
              </a:rPr>
              <a:t>ptim</a:t>
            </a:r>
            <a:r>
              <a:rPr lang="en-US" sz="2000" b="1" spc="-10" dirty="0">
                <a:solidFill>
                  <a:srgbClr val="808285"/>
                </a:solidFill>
                <a:latin typeface="+mn-lt"/>
                <a:cs typeface="MetaPro-Black"/>
              </a:rPr>
              <a:t>iz</a:t>
            </a:r>
            <a:r>
              <a:rPr lang="en-US" sz="2000" b="1" spc="-15" dirty="0">
                <a:solidFill>
                  <a:srgbClr val="808285"/>
                </a:solidFill>
                <a:latin typeface="+mn-lt"/>
                <a:cs typeface="MetaPro-Black"/>
              </a:rPr>
              <a:t>i</a:t>
            </a:r>
            <a:r>
              <a:rPr lang="en-US" sz="2000" b="1" spc="-20" dirty="0">
                <a:solidFill>
                  <a:srgbClr val="808285"/>
                </a:solidFill>
                <a:latin typeface="+mn-lt"/>
                <a:cs typeface="MetaPro-Black"/>
              </a:rPr>
              <a:t>n</a:t>
            </a:r>
            <a:r>
              <a:rPr lang="en-US" sz="2000" b="1" dirty="0">
                <a:solidFill>
                  <a:srgbClr val="808285"/>
                </a:solidFill>
                <a:latin typeface="+mn-lt"/>
                <a:cs typeface="MetaPro-Black"/>
              </a:rPr>
              <a:t>g </a:t>
            </a:r>
            <a:r>
              <a:rPr lang="en-US" sz="2000" b="1" spc="-10" dirty="0">
                <a:solidFill>
                  <a:srgbClr val="808285"/>
                </a:solidFill>
                <a:latin typeface="+mn-lt"/>
                <a:cs typeface="MetaPro-Black"/>
              </a:rPr>
              <a:t>o</a:t>
            </a:r>
            <a:r>
              <a:rPr lang="en-US" sz="2000" b="1" spc="-5" dirty="0">
                <a:solidFill>
                  <a:srgbClr val="808285"/>
                </a:solidFill>
                <a:latin typeface="+mn-lt"/>
                <a:cs typeface="MetaPro-Black"/>
              </a:rPr>
              <a:t>pe</a:t>
            </a:r>
            <a:r>
              <a:rPr lang="en-US" sz="2000" b="1" spc="5" dirty="0">
                <a:solidFill>
                  <a:srgbClr val="808285"/>
                </a:solidFill>
                <a:latin typeface="+mn-lt"/>
                <a:cs typeface="MetaPro-Black"/>
              </a:rPr>
              <a:t>r</a:t>
            </a:r>
            <a:r>
              <a:rPr lang="en-US" sz="2000" b="1" spc="-15" dirty="0">
                <a:solidFill>
                  <a:srgbClr val="808285"/>
                </a:solidFill>
                <a:latin typeface="+mn-lt"/>
                <a:cs typeface="MetaPro-Black"/>
              </a:rPr>
              <a:t>at</a:t>
            </a:r>
            <a:r>
              <a:rPr lang="en-US" sz="2000" b="1" spc="-10" dirty="0">
                <a:solidFill>
                  <a:srgbClr val="808285"/>
                </a:solidFill>
                <a:latin typeface="+mn-lt"/>
                <a:cs typeface="MetaPro-Black"/>
              </a:rPr>
              <a:t>io</a:t>
            </a:r>
            <a:r>
              <a:rPr lang="en-US" sz="2000" b="1" spc="-15" dirty="0">
                <a:solidFill>
                  <a:srgbClr val="808285"/>
                </a:solidFill>
                <a:latin typeface="+mn-lt"/>
                <a:cs typeface="MetaPro-Black"/>
              </a:rPr>
              <a:t>n</a:t>
            </a:r>
            <a:r>
              <a:rPr lang="en-US" sz="2000" b="1" dirty="0">
                <a:solidFill>
                  <a:srgbClr val="808285"/>
                </a:solidFill>
                <a:latin typeface="+mn-lt"/>
                <a:cs typeface="MetaPro-Black"/>
              </a:rPr>
              <a:t>s</a:t>
            </a:r>
            <a:endParaRPr lang="en-US" sz="2000" dirty="0">
              <a:latin typeface="+mn-lt"/>
              <a:cs typeface="MetaPro-Black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lang="en-US" sz="2000" dirty="0">
              <a:latin typeface="+mn-lt"/>
            </a:endParaRPr>
          </a:p>
          <a:p>
            <a:pPr marL="12700" marR="58419">
              <a:lnSpc>
                <a:spcPct val="119200"/>
              </a:lnSpc>
            </a:pP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“</a:t>
            </a:r>
            <a:r>
              <a:rPr lang="en-US" sz="1800" spc="-12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sin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p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oductio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sy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stems b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20" dirty="0">
                <a:solidFill>
                  <a:srgbClr val="231F20"/>
                </a:solidFill>
                <a:latin typeface="+mn-lt"/>
                <a:cs typeface="MetaPro-Thin"/>
              </a:rPr>
              <a:t>9001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30" dirty="0">
                <a:solidFill>
                  <a:srgbClr val="231F20"/>
                </a:solidFill>
                <a:latin typeface="+mn-lt"/>
                <a:cs typeface="MetaPro-Thin"/>
              </a:rPr>
              <a:t>14001</a:t>
            </a:r>
            <a:r>
              <a:rPr lang="en-US" sz="1800" spc="5" dirty="0">
                <a:solidFill>
                  <a:srgbClr val="231F20"/>
                </a:solidFill>
                <a:latin typeface="+mn-lt"/>
                <a:cs typeface="MetaPro-Thin"/>
              </a:rPr>
              <a:t> an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"/>
              </a:rPr>
              <a:t>2200</a:t>
            </a:r>
            <a:r>
              <a:rPr lang="en-US" sz="1800" spc="25" dirty="0">
                <a:solidFill>
                  <a:srgbClr val="231F20"/>
                </a:solidFill>
                <a:latin typeface="+mn-lt"/>
                <a:cs typeface="MetaPro-Thin"/>
              </a:rPr>
              <a:t>0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l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low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dirty="0" smtClean="0">
                <a:solidFill>
                  <a:srgbClr val="231F20"/>
                </a:solidFill>
                <a:latin typeface="+mn-lt"/>
                <a:cs typeface="MetaPro-Thin"/>
              </a:rPr>
              <a:t>s </a:t>
            </a:r>
            <a:r>
              <a:rPr lang="en-US" sz="1800" spc="-20" dirty="0" smtClean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dirty="0" smtClean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45" dirty="0" smtClean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optimi</a:t>
            </a:r>
            <a:r>
              <a:rPr lang="en-US" sz="1800" b="1" spc="-25" dirty="0">
                <a:solidFill>
                  <a:srgbClr val="231F20"/>
                </a:solidFill>
                <a:latin typeface="+mn-lt"/>
                <a:cs typeface="MetaPro-Bold"/>
              </a:rPr>
              <a:t>z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e</a:t>
            </a:r>
            <a:r>
              <a:rPr lang="en-US" sz="1800" b="1" spc="-4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ope</a:t>
            </a:r>
            <a:r>
              <a:rPr lang="en-US" sz="1800" b="1" spc="-25" dirty="0">
                <a:solidFill>
                  <a:srgbClr val="231F20"/>
                </a:solidFill>
                <a:latin typeface="+mn-lt"/>
                <a:cs typeface="MetaPro-Bold"/>
              </a:rPr>
              <a:t>r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atio</a:t>
            </a:r>
            <a:r>
              <a:rPr lang="en-US" sz="1800" b="1" spc="-20" dirty="0">
                <a:solidFill>
                  <a:srgbClr val="231F20"/>
                </a:solidFill>
                <a:latin typeface="+mn-lt"/>
                <a:cs typeface="MetaPro-Bold"/>
              </a:rPr>
              <a:t>n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s 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bet</a:t>
            </a:r>
            <a:r>
              <a:rPr lang="en-US" sz="1800" b="1" spc="-20" dirty="0">
                <a:solidFill>
                  <a:srgbClr val="231F20"/>
                </a:solidFill>
                <a:latin typeface="+mn-lt"/>
                <a:cs typeface="MetaPro-Bold"/>
              </a:rPr>
              <a:t>w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ee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n</a:t>
            </a:r>
            <a:r>
              <a:rPr lang="en-US" sz="1800" b="1" spc="-4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b="1" spc="-30" dirty="0">
                <a:solidFill>
                  <a:srgbClr val="231F20"/>
                </a:solidFill>
                <a:latin typeface="+mn-lt"/>
                <a:cs typeface="MetaPro-Bold"/>
              </a:rPr>
              <a:t>f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ac</a:t>
            </a:r>
            <a:r>
              <a:rPr lang="en-US" sz="1800" b="1" spc="-25" dirty="0">
                <a:solidFill>
                  <a:srgbClr val="231F20"/>
                </a:solidFill>
                <a:latin typeface="+mn-lt"/>
                <a:cs typeface="MetaPro-Bold"/>
              </a:rPr>
              <a:t>t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o</a:t>
            </a:r>
            <a:r>
              <a:rPr lang="en-US" sz="1800" b="1" spc="-20" dirty="0">
                <a:solidFill>
                  <a:srgbClr val="231F20"/>
                </a:solidFill>
                <a:latin typeface="+mn-lt"/>
                <a:cs typeface="MetaPro-Bold"/>
              </a:rPr>
              <a:t>r</a:t>
            </a:r>
            <a:r>
              <a:rPr lang="en-US" sz="1800" b="1" spc="-15" dirty="0">
                <a:solidFill>
                  <a:srgbClr val="231F20"/>
                </a:solidFill>
                <a:latin typeface="+mn-lt"/>
                <a:cs typeface="MetaPro-Bold"/>
              </a:rPr>
              <a:t>i</a:t>
            </a:r>
            <a:r>
              <a:rPr lang="en-US" sz="1800" b="1" spc="-20" dirty="0">
                <a:solidFill>
                  <a:srgbClr val="231F20"/>
                </a:solidFill>
                <a:latin typeface="+mn-lt"/>
                <a:cs typeface="MetaPro-Bold"/>
              </a:rPr>
              <a:t>e</a:t>
            </a:r>
            <a:r>
              <a:rPr lang="en-US" sz="1800" b="1" dirty="0">
                <a:solidFill>
                  <a:srgbClr val="231F20"/>
                </a:solidFill>
                <a:latin typeface="+mn-lt"/>
                <a:cs typeface="MetaPro-Bold"/>
              </a:rPr>
              <a:t>s</a:t>
            </a:r>
            <a:r>
              <a:rPr lang="en-US" sz="1800" b="1" spc="-45" dirty="0">
                <a:solidFill>
                  <a:srgbClr val="231F20"/>
                </a:solidFill>
                <a:latin typeface="+mn-lt"/>
                <a:cs typeface="MetaPro-Bold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and bette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integ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m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f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the </a:t>
            </a:r>
            <a:r>
              <a:rPr lang="en-US" sz="1800" spc="-20" dirty="0" smtClean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ompanie</a:t>
            </a:r>
            <a:r>
              <a:rPr lang="en-US" sz="1800" dirty="0" smtClean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55" dirty="0" smtClean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h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av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quire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d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.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endParaRPr lang="en-US" sz="1800" spc="-45" dirty="0" smtClean="0">
              <a:solidFill>
                <a:srgbClr val="231F20"/>
              </a:solidFill>
              <a:latin typeface="+mn-lt"/>
              <a:cs typeface="MetaPro-Thin"/>
            </a:endParaRPr>
          </a:p>
          <a:p>
            <a:pPr marL="12700" marR="58419">
              <a:lnSpc>
                <a:spcPct val="119200"/>
              </a:lnSpc>
            </a:pPr>
            <a:endParaRPr lang="en-US" sz="1800" spc="-45" dirty="0">
              <a:solidFill>
                <a:srgbClr val="231F20"/>
              </a:solidFill>
              <a:latin typeface="+mn-lt"/>
              <a:cs typeface="MetaPro-Thin"/>
            </a:endParaRPr>
          </a:p>
          <a:p>
            <a:pPr marL="12700" marR="58419">
              <a:lnSpc>
                <a:spcPct val="119200"/>
              </a:lnSpc>
            </a:pP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“In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addition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b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a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k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g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pplier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o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implemen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r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obus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quali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 smtClean="0">
                <a:solidFill>
                  <a:srgbClr val="231F20"/>
                </a:solidFill>
                <a:latin typeface="+mn-lt"/>
                <a:cs typeface="MetaPro-Thin"/>
              </a:rPr>
              <a:t>m</a:t>
            </a:r>
            <a:r>
              <a:rPr lang="en-US" sz="1800" spc="-15" dirty="0" smtClean="0">
                <a:solidFill>
                  <a:srgbClr val="231F20"/>
                </a:solidFill>
                <a:latin typeface="+mn-lt"/>
                <a:cs typeface="MetaPro-Thin"/>
              </a:rPr>
              <a:t>anagemen</a:t>
            </a:r>
            <a:r>
              <a:rPr lang="en-US" sz="1800" dirty="0" smtClean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55" dirty="0" smtClean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sy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stems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,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u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re th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ingredient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w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us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ar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e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of 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c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o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n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"/>
              </a:rPr>
              <a:t>i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stentl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hig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h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"/>
              </a:rPr>
              <a:t>quali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"/>
              </a:rPr>
              <a:t>t</a:t>
            </a:r>
            <a:r>
              <a:rPr lang="en-US" sz="1800" spc="-40" dirty="0">
                <a:solidFill>
                  <a:srgbClr val="231F20"/>
                </a:solidFill>
                <a:latin typeface="+mn-lt"/>
                <a:cs typeface="MetaPro-Thin"/>
              </a:rPr>
              <a:t>y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"/>
              </a:rPr>
              <a:t>.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"/>
              </a:rPr>
              <a:t>”</a:t>
            </a:r>
            <a:endParaRPr lang="en-US" sz="1800" dirty="0">
              <a:latin typeface="+mn-lt"/>
              <a:cs typeface="MetaPro-Thin"/>
            </a:endParaRPr>
          </a:p>
          <a:p>
            <a:pPr>
              <a:lnSpc>
                <a:spcPts val="1300"/>
              </a:lnSpc>
              <a:spcBef>
                <a:spcPts val="63"/>
              </a:spcBef>
            </a:pPr>
            <a:endParaRPr lang="en-US" sz="1800" dirty="0">
              <a:latin typeface="+mn-lt"/>
            </a:endParaRPr>
          </a:p>
          <a:p>
            <a:pPr marL="12700">
              <a:lnSpc>
                <a:spcPct val="100000"/>
              </a:lnSpc>
            </a:pPr>
            <a:r>
              <a:rPr lang="en-US" sz="1800" spc="-15" dirty="0">
                <a:solidFill>
                  <a:srgbClr val="231F20"/>
                </a:solidFill>
                <a:latin typeface="+mn-lt"/>
                <a:cs typeface="MetaPro-NormIta"/>
              </a:rPr>
              <a:t>D</a:t>
            </a:r>
            <a:r>
              <a:rPr lang="en-US" sz="1800" spc="-75" dirty="0">
                <a:solidFill>
                  <a:srgbClr val="231F20"/>
                </a:solidFill>
                <a:latin typeface="+mn-lt"/>
                <a:cs typeface="MetaPro-NormIta"/>
              </a:rPr>
              <a:t>r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NormIta"/>
              </a:rPr>
              <a:t>.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NormIta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NormIta"/>
              </a:rPr>
              <a:t>I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NormIta"/>
              </a:rPr>
              <a:t>s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NormIta"/>
              </a:rPr>
              <a:t>aa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NormIta"/>
              </a:rPr>
              <a:t>c</a:t>
            </a:r>
            <a:r>
              <a:rPr lang="en-US" sz="1800" spc="-60" dirty="0">
                <a:solidFill>
                  <a:srgbClr val="231F20"/>
                </a:solidFill>
                <a:latin typeface="+mn-lt"/>
                <a:cs typeface="MetaPro-NormIta"/>
              </a:rPr>
              <a:t> </a:t>
            </a:r>
            <a:r>
              <a:rPr lang="en-US" sz="1800" spc="-25" dirty="0" err="1">
                <a:solidFill>
                  <a:srgbClr val="231F20"/>
                </a:solidFill>
                <a:latin typeface="+mn-lt"/>
                <a:cs typeface="MetaPro-NormIta"/>
              </a:rPr>
              <a:t>S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NormIta"/>
              </a:rPr>
              <a:t>he</a:t>
            </a:r>
            <a:r>
              <a:rPr lang="en-US" sz="1800" spc="-20" dirty="0" err="1">
                <a:solidFill>
                  <a:srgbClr val="231F20"/>
                </a:solidFill>
                <a:latin typeface="+mn-lt"/>
                <a:cs typeface="MetaPro-NormIta"/>
              </a:rPr>
              <a:t>p</a:t>
            </a:r>
            <a:r>
              <a:rPr lang="en-US" sz="1800" dirty="0" err="1">
                <a:solidFill>
                  <a:srgbClr val="231F20"/>
                </a:solidFill>
                <a:latin typeface="+mn-lt"/>
                <a:cs typeface="MetaPro-NormIta"/>
              </a:rPr>
              <a:t>s</a:t>
            </a:r>
            <a:endParaRPr lang="en-US" sz="1800" dirty="0">
              <a:latin typeface="+mn-lt"/>
              <a:cs typeface="MetaPro-NormIta"/>
            </a:endParaRPr>
          </a:p>
          <a:p>
            <a:pPr marL="12700" marR="369570">
              <a:lnSpc>
                <a:spcPct val="119200"/>
              </a:lnSpc>
            </a:pPr>
            <a:r>
              <a:rPr lang="en-US" sz="1800" spc="-25" dirty="0">
                <a:solidFill>
                  <a:srgbClr val="231F20"/>
                </a:solidFill>
                <a:latin typeface="+mn-lt"/>
                <a:cs typeface="MetaPro-ThinIta"/>
              </a:rPr>
              <a:t>C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Ita"/>
              </a:rPr>
              <a:t>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O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f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ThinIta"/>
              </a:rPr>
              <a:t>B</a:t>
            </a:r>
            <a:r>
              <a:rPr lang="en-US" sz="1800" spc="-20" dirty="0" err="1">
                <a:solidFill>
                  <a:srgbClr val="231F20"/>
                </a:solidFill>
                <a:latin typeface="+mn-lt"/>
                <a:cs typeface="MetaPro-ThinIta"/>
              </a:rPr>
              <a:t>a</a:t>
            </a:r>
            <a:r>
              <a:rPr lang="en-US" sz="1800" spc="-15" dirty="0" err="1">
                <a:solidFill>
                  <a:srgbClr val="231F20"/>
                </a:solidFill>
                <a:latin typeface="+mn-lt"/>
                <a:cs typeface="MetaPro-ThinIta"/>
              </a:rPr>
              <a:t>ltik</a:t>
            </a:r>
            <a:r>
              <a:rPr lang="en-US" sz="1800" dirty="0" err="1">
                <a:solidFill>
                  <a:srgbClr val="231F20"/>
                </a:solidFill>
                <a:latin typeface="+mn-lt"/>
                <a:cs typeface="MetaPro-ThinIta"/>
              </a:rPr>
              <a:t>a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B</a:t>
            </a:r>
            <a:r>
              <a:rPr lang="en-US" sz="1800" spc="-35" dirty="0">
                <a:solidFill>
                  <a:srgbClr val="231F20"/>
                </a:solidFill>
                <a:latin typeface="+mn-lt"/>
                <a:cs typeface="MetaPro-ThinIta"/>
              </a:rPr>
              <a:t>r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Ita"/>
              </a:rPr>
              <a:t>e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wer</a:t>
            </a:r>
            <a:r>
              <a:rPr lang="en-US" sz="1800" spc="-20" dirty="0">
                <a:solidFill>
                  <a:srgbClr val="231F20"/>
                </a:solidFill>
                <a:latin typeface="+mn-lt"/>
                <a:cs typeface="MetaPro-ThinIta"/>
              </a:rPr>
              <a:t>ie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s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f</a:t>
            </a:r>
            <a:r>
              <a:rPr lang="en-US" sz="1800" spc="-30" dirty="0">
                <a:solidFill>
                  <a:srgbClr val="231F20"/>
                </a:solidFill>
                <a:latin typeface="+mn-lt"/>
                <a:cs typeface="MetaPro-ThinIta"/>
              </a:rPr>
              <a:t>r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o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m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5" dirty="0">
                <a:solidFill>
                  <a:srgbClr val="231F20"/>
                </a:solidFill>
                <a:latin typeface="+mn-lt"/>
                <a:cs typeface="MetaPro-ThinIta"/>
              </a:rPr>
              <a:t>201</a:t>
            </a:r>
            <a:r>
              <a:rPr lang="en-US" sz="1800" spc="10" dirty="0">
                <a:solidFill>
                  <a:srgbClr val="231F20"/>
                </a:solidFill>
                <a:latin typeface="+mn-lt"/>
                <a:cs typeface="MetaPro-ThinIta"/>
              </a:rPr>
              <a:t>1</a:t>
            </a:r>
            <a:r>
              <a:rPr lang="en-US" sz="1800" spc="-5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5" dirty="0">
                <a:solidFill>
                  <a:srgbClr val="231F20"/>
                </a:solidFill>
                <a:latin typeface="+mn-lt"/>
                <a:cs typeface="MetaPro-ThinIta"/>
              </a:rPr>
              <a:t>t</a:t>
            </a:r>
            <a:r>
              <a:rPr lang="en-US" sz="1800" dirty="0">
                <a:solidFill>
                  <a:srgbClr val="231F20"/>
                </a:solidFill>
                <a:latin typeface="+mn-lt"/>
                <a:cs typeface="MetaPro-ThinIta"/>
              </a:rPr>
              <a:t>o</a:t>
            </a:r>
            <a:r>
              <a:rPr lang="en-US" sz="1800" spc="-45" dirty="0">
                <a:solidFill>
                  <a:srgbClr val="231F20"/>
                </a:solidFill>
                <a:latin typeface="+mn-lt"/>
                <a:cs typeface="MetaPro-ThinIta"/>
              </a:rPr>
              <a:t> </a:t>
            </a:r>
            <a:r>
              <a:rPr lang="en-US" sz="1800" spc="-10" dirty="0">
                <a:solidFill>
                  <a:srgbClr val="231F20"/>
                </a:solidFill>
                <a:latin typeface="+mn-lt"/>
                <a:cs typeface="MetaPro-ThinIta"/>
              </a:rPr>
              <a:t>2014</a:t>
            </a:r>
            <a:endParaRPr lang="en-US" sz="1800" dirty="0">
              <a:latin typeface="+mn-lt"/>
              <a:cs typeface="MetaPro-ThinIta"/>
            </a:endParaRPr>
          </a:p>
          <a:p>
            <a:pPr marL="12700" marR="12700">
              <a:lnSpc>
                <a:spcPct val="119200"/>
              </a:lnSpc>
            </a:pPr>
            <a:r>
              <a:rPr lang="en-US" sz="1800" spc="-25" dirty="0" err="1">
                <a:solidFill>
                  <a:srgbClr val="0075B3"/>
                </a:solidFill>
                <a:latin typeface="+mn-lt"/>
                <a:cs typeface="MetaPro-Light"/>
              </a:rPr>
              <a:t>B</a:t>
            </a:r>
            <a:r>
              <a:rPr lang="en-US" sz="1800" spc="-15" dirty="0" err="1">
                <a:solidFill>
                  <a:srgbClr val="0075B3"/>
                </a:solidFill>
                <a:latin typeface="+mn-lt"/>
                <a:cs typeface="MetaPro-Light"/>
              </a:rPr>
              <a:t>alt</a:t>
            </a:r>
            <a:r>
              <a:rPr lang="en-US" sz="1800" spc="-20" dirty="0" err="1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spc="-30" dirty="0" err="1">
                <a:solidFill>
                  <a:srgbClr val="0075B3"/>
                </a:solidFill>
                <a:latin typeface="+mn-lt"/>
                <a:cs typeface="MetaPro-Light"/>
              </a:rPr>
              <a:t>k</a:t>
            </a:r>
            <a:r>
              <a:rPr lang="en-US" sz="1800" dirty="0" err="1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Breweri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i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l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ad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r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in th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R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ussi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n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bee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r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m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arke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t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and 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p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rt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o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f</a:t>
            </a:r>
            <a:r>
              <a:rPr lang="en-US" sz="1800" spc="-60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th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e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35" dirty="0">
                <a:solidFill>
                  <a:srgbClr val="0075B3"/>
                </a:solidFill>
                <a:latin typeface="+mn-lt"/>
                <a:cs typeface="MetaPro-Light"/>
              </a:rPr>
              <a:t>C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ar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l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s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ber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g</a:t>
            </a:r>
            <a:r>
              <a:rPr lang="en-US" sz="1800" spc="-45" dirty="0">
                <a:solidFill>
                  <a:srgbClr val="0075B3"/>
                </a:solidFill>
                <a:latin typeface="+mn-lt"/>
                <a:cs typeface="MetaPro-Light"/>
              </a:rPr>
              <a:t> 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G</a:t>
            </a:r>
            <a:r>
              <a:rPr lang="en-US" sz="1800" spc="-20" dirty="0">
                <a:solidFill>
                  <a:srgbClr val="0075B3"/>
                </a:solidFill>
                <a:latin typeface="+mn-lt"/>
                <a:cs typeface="MetaPro-Light"/>
              </a:rPr>
              <a:t>r</a:t>
            </a:r>
            <a:r>
              <a:rPr lang="en-US" sz="1800" spc="-15" dirty="0">
                <a:solidFill>
                  <a:srgbClr val="0075B3"/>
                </a:solidFill>
                <a:latin typeface="+mn-lt"/>
                <a:cs typeface="MetaPro-Light"/>
              </a:rPr>
              <a:t>o</a:t>
            </a:r>
            <a:r>
              <a:rPr lang="en-US" sz="1800" spc="-25" dirty="0">
                <a:solidFill>
                  <a:srgbClr val="0075B3"/>
                </a:solidFill>
                <a:latin typeface="+mn-lt"/>
                <a:cs typeface="MetaPro-Light"/>
              </a:rPr>
              <a:t>up</a:t>
            </a:r>
            <a:r>
              <a:rPr lang="en-US" sz="1800" dirty="0">
                <a:solidFill>
                  <a:srgbClr val="0075B3"/>
                </a:solidFill>
                <a:latin typeface="+mn-lt"/>
                <a:cs typeface="MetaPro-Light"/>
              </a:rPr>
              <a:t>.</a:t>
            </a:r>
            <a:endParaRPr lang="en-US" sz="1800" dirty="0">
              <a:latin typeface="+mn-lt"/>
              <a:cs typeface="MetaPro-Light"/>
            </a:endParaRPr>
          </a:p>
          <a:p>
            <a:endParaRPr lang="en-US" dirty="0"/>
          </a:p>
        </p:txBody>
      </p:sp>
      <p:sp>
        <p:nvSpPr>
          <p:cNvPr id="5" name="object 2"/>
          <p:cNvSpPr/>
          <p:nvPr/>
        </p:nvSpPr>
        <p:spPr>
          <a:xfrm>
            <a:off x="6969137" y="52569"/>
            <a:ext cx="1942685" cy="1602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3791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160" dirty="0">
                <a:solidFill>
                  <a:srgbClr val="0070C0"/>
                </a:solidFill>
                <a:cs typeface="Arial"/>
              </a:rPr>
              <a:t>O</a:t>
            </a:r>
            <a:r>
              <a:rPr lang="en-US" spc="45" dirty="0">
                <a:solidFill>
                  <a:srgbClr val="0070C0"/>
                </a:solidFill>
                <a:cs typeface="Arial"/>
              </a:rPr>
              <a:t>t</a:t>
            </a:r>
            <a:r>
              <a:rPr lang="en-US" spc="-95" dirty="0">
                <a:solidFill>
                  <a:srgbClr val="0070C0"/>
                </a:solidFill>
                <a:cs typeface="Arial"/>
              </a:rPr>
              <a:t>h</a:t>
            </a:r>
            <a:r>
              <a:rPr lang="en-US" spc="-70" dirty="0">
                <a:solidFill>
                  <a:srgbClr val="0070C0"/>
                </a:solidFill>
                <a:cs typeface="Arial"/>
              </a:rPr>
              <a:t>e</a:t>
            </a:r>
            <a:r>
              <a:rPr lang="en-US" spc="-10" dirty="0">
                <a:solidFill>
                  <a:srgbClr val="0070C0"/>
                </a:solidFill>
                <a:cs typeface="Arial"/>
              </a:rPr>
              <a:t>r</a:t>
            </a:r>
            <a:r>
              <a:rPr lang="en-US" spc="-12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pc="-100" dirty="0">
                <a:solidFill>
                  <a:srgbClr val="0070C0"/>
                </a:solidFill>
                <a:cs typeface="Arial"/>
              </a:rPr>
              <a:t>s</a:t>
            </a:r>
            <a:r>
              <a:rPr lang="en-US" spc="50" dirty="0">
                <a:solidFill>
                  <a:srgbClr val="0070C0"/>
                </a:solidFill>
                <a:cs typeface="Arial"/>
              </a:rPr>
              <a:t>t</a:t>
            </a:r>
            <a:r>
              <a:rPr lang="en-US" spc="-90" dirty="0">
                <a:solidFill>
                  <a:srgbClr val="0070C0"/>
                </a:solidFill>
                <a:cs typeface="Arial"/>
              </a:rPr>
              <a:t>an</a:t>
            </a:r>
            <a:r>
              <a:rPr lang="en-US" spc="-120" dirty="0">
                <a:solidFill>
                  <a:srgbClr val="0070C0"/>
                </a:solidFill>
                <a:cs typeface="Arial"/>
              </a:rPr>
              <a:t>d</a:t>
            </a:r>
            <a:r>
              <a:rPr lang="en-US" spc="-75" dirty="0">
                <a:solidFill>
                  <a:srgbClr val="0070C0"/>
                </a:solidFill>
                <a:cs typeface="Arial"/>
              </a:rPr>
              <a:t>a</a:t>
            </a:r>
            <a:r>
              <a:rPr lang="en-US" spc="-65" dirty="0">
                <a:solidFill>
                  <a:srgbClr val="0070C0"/>
                </a:solidFill>
                <a:cs typeface="Arial"/>
              </a:rPr>
              <a:t>r</a:t>
            </a:r>
            <a:r>
              <a:rPr lang="en-US" spc="-110" dirty="0">
                <a:solidFill>
                  <a:srgbClr val="0070C0"/>
                </a:solidFill>
                <a:cs typeface="Arial"/>
              </a:rPr>
              <a:t>ds</a:t>
            </a:r>
            <a:r>
              <a:rPr lang="en-US" spc="-75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pc="40" dirty="0">
                <a:solidFill>
                  <a:srgbClr val="0070C0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70C0"/>
                </a:solidFill>
                <a:cs typeface="Arial"/>
              </a:rPr>
              <a:t>n</a:t>
            </a:r>
            <a:r>
              <a:rPr lang="en-US" spc="-12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pc="55" dirty="0">
                <a:solidFill>
                  <a:srgbClr val="0070C0"/>
                </a:solidFill>
                <a:cs typeface="Arial"/>
              </a:rPr>
              <a:t>t</a:t>
            </a:r>
            <a:r>
              <a:rPr lang="en-US" spc="-20" dirty="0">
                <a:solidFill>
                  <a:srgbClr val="0070C0"/>
                </a:solidFill>
                <a:cs typeface="Arial"/>
              </a:rPr>
              <a:t>h</a:t>
            </a:r>
            <a:r>
              <a:rPr lang="en-US" spc="-65" dirty="0">
                <a:solidFill>
                  <a:srgbClr val="0070C0"/>
                </a:solidFill>
                <a:cs typeface="Arial"/>
              </a:rPr>
              <a:t>e</a:t>
            </a:r>
            <a:r>
              <a:rPr lang="en-US" spc="-120" dirty="0">
                <a:solidFill>
                  <a:srgbClr val="0070C0"/>
                </a:solidFill>
                <a:cs typeface="Arial"/>
              </a:rPr>
              <a:t> 9</a:t>
            </a:r>
            <a:r>
              <a:rPr lang="en-US" spc="-120" dirty="0" smtClean="0">
                <a:solidFill>
                  <a:srgbClr val="0070C0"/>
                </a:solidFill>
                <a:cs typeface="Arial"/>
              </a:rPr>
              <a:t>000 </a:t>
            </a:r>
            <a:r>
              <a:rPr lang="en-US" spc="50" dirty="0" smtClean="0">
                <a:solidFill>
                  <a:srgbClr val="0070C0"/>
                </a:solidFill>
                <a:cs typeface="Arial"/>
              </a:rPr>
              <a:t>f</a:t>
            </a:r>
            <a:r>
              <a:rPr lang="en-US" spc="-95" dirty="0" smtClean="0">
                <a:solidFill>
                  <a:srgbClr val="0070C0"/>
                </a:solidFill>
                <a:cs typeface="Arial"/>
              </a:rPr>
              <a:t>am</a:t>
            </a:r>
            <a:r>
              <a:rPr lang="en-US" spc="35" dirty="0" smtClean="0">
                <a:solidFill>
                  <a:srgbClr val="0070C0"/>
                </a:solidFill>
                <a:cs typeface="Arial"/>
              </a:rPr>
              <a:t>i</a:t>
            </a:r>
            <a:r>
              <a:rPr lang="en-US" spc="-10" dirty="0" smtClean="0">
                <a:solidFill>
                  <a:srgbClr val="0070C0"/>
                </a:solidFill>
                <a:cs typeface="Arial"/>
              </a:rPr>
              <a:t>l</a:t>
            </a:r>
            <a:r>
              <a:rPr lang="en-US" spc="30" dirty="0" smtClean="0">
                <a:solidFill>
                  <a:srgbClr val="0070C0"/>
                </a:solidFill>
                <a:cs typeface="Arial"/>
              </a:rPr>
              <a:t>y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51549"/>
            <a:ext cx="8001000" cy="4906451"/>
          </a:xfrm>
        </p:spPr>
        <p:txBody>
          <a:bodyPr>
            <a:normAutofit/>
          </a:bodyPr>
          <a:lstStyle/>
          <a:p>
            <a:pPr fontAlgn="base"/>
            <a:r>
              <a:rPr lang="en-US" sz="1800" dirty="0"/>
              <a:t>T</a:t>
            </a:r>
            <a:r>
              <a:rPr lang="en-US" sz="1800" dirty="0" smtClean="0"/>
              <a:t>here are </a:t>
            </a:r>
            <a:r>
              <a:rPr lang="en-US" sz="1800" dirty="0"/>
              <a:t>many other standards </a:t>
            </a:r>
            <a:r>
              <a:rPr lang="en-US" sz="1800" dirty="0" smtClean="0"/>
              <a:t>in the ISO 9000 series that </a:t>
            </a:r>
            <a:r>
              <a:rPr lang="en-US" sz="1800" dirty="0"/>
              <a:t>can help you reap the full benefits of a quality management system and put customer satisfaction at the heart of your business. </a:t>
            </a:r>
            <a:endParaRPr lang="en-US" sz="1800" dirty="0" smtClean="0"/>
          </a:p>
          <a:p>
            <a:pPr fontAlgn="base"/>
            <a:endParaRPr lang="en-US" sz="1800" dirty="0" smtClean="0"/>
          </a:p>
          <a:p>
            <a:pPr marL="285750" indent="-285750" fontAlgn="base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70C0"/>
                </a:solidFill>
              </a:rPr>
              <a:t>ISO </a:t>
            </a:r>
            <a:r>
              <a:rPr lang="en-US" sz="1800" b="1" dirty="0">
                <a:solidFill>
                  <a:srgbClr val="0070C0"/>
                </a:solidFill>
              </a:rPr>
              <a:t>9000 </a:t>
            </a:r>
            <a:r>
              <a:rPr lang="en-US" sz="1800" dirty="0"/>
              <a:t>contains detailed explanations of the seven quality management principles </a:t>
            </a:r>
            <a:r>
              <a:rPr lang="en-US" sz="1800" dirty="0" smtClean="0"/>
              <a:t>with tips </a:t>
            </a:r>
            <a:r>
              <a:rPr lang="en-US" sz="1800" dirty="0"/>
              <a:t>on how to ensure these are reflected in the way you work. It also contains many of the terms and definitions used in ISO </a:t>
            </a:r>
            <a:r>
              <a:rPr lang="en-US" sz="1800" dirty="0" smtClean="0"/>
              <a:t>9001. </a:t>
            </a:r>
          </a:p>
          <a:p>
            <a:pPr fontAlgn="base">
              <a:buClr>
                <a:srgbClr val="FF0000"/>
              </a:buClr>
            </a:pPr>
            <a:endParaRPr lang="en-US" sz="1800" dirty="0"/>
          </a:p>
          <a:p>
            <a:pPr marL="285750" indent="-285750" fontAlgn="base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70C0"/>
                </a:solidFill>
              </a:rPr>
              <a:t>ISO </a:t>
            </a:r>
            <a:r>
              <a:rPr lang="en-US" sz="1800" b="1" dirty="0">
                <a:solidFill>
                  <a:srgbClr val="0070C0"/>
                </a:solidFill>
              </a:rPr>
              <a:t>9004 </a:t>
            </a:r>
            <a:r>
              <a:rPr lang="en-US" sz="1800" dirty="0"/>
              <a:t>provides guidance on how to achieve sustained success with your quality management system. </a:t>
            </a:r>
            <a:endParaRPr lang="en-US" sz="1800" dirty="0" smtClean="0"/>
          </a:p>
          <a:p>
            <a:pPr fontAlgn="base">
              <a:buClr>
                <a:srgbClr val="FF0000"/>
              </a:buClr>
            </a:pPr>
            <a:endParaRPr lang="en-US" sz="1800" dirty="0"/>
          </a:p>
          <a:p>
            <a:pPr marL="285750" indent="-285750" fontAlgn="base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70C0"/>
                </a:solidFill>
              </a:rPr>
              <a:t>ISO </a:t>
            </a:r>
            <a:r>
              <a:rPr lang="en-US" sz="1800" b="1" dirty="0">
                <a:solidFill>
                  <a:srgbClr val="0070C0"/>
                </a:solidFill>
              </a:rPr>
              <a:t>19011 </a:t>
            </a:r>
            <a:r>
              <a:rPr lang="en-US" sz="1800" dirty="0"/>
              <a:t>gives guidance for performing both internal and external audits to ISO 9001. </a:t>
            </a:r>
            <a:r>
              <a:rPr lang="en-US" sz="1800" dirty="0" smtClean="0"/>
              <a:t>This </a:t>
            </a:r>
            <a:r>
              <a:rPr lang="en-US" sz="1800" dirty="0"/>
              <a:t>will help ensure your quality management system delivers on promise and will </a:t>
            </a:r>
            <a:r>
              <a:rPr lang="en-US" sz="1800" dirty="0" smtClean="0"/>
              <a:t>prepare you for </a:t>
            </a:r>
            <a:r>
              <a:rPr lang="en-US" sz="1800" dirty="0"/>
              <a:t>an external audit, should you decide to seek third-party certification.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7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bject 2"/>
          <p:cNvSpPr txBox="1">
            <a:spLocks noGrp="1"/>
          </p:cNvSpPr>
          <p:nvPr>
            <p:ph idx="1"/>
          </p:nvPr>
        </p:nvSpPr>
        <p:spPr>
          <a:xfrm>
            <a:off x="571500" y="3800104"/>
            <a:ext cx="8001000" cy="30578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4495" marR="13335" indent="-392430" algn="r">
              <a:lnSpc>
                <a:spcPct val="100000"/>
              </a:lnSpc>
            </a:pPr>
            <a:endParaRPr lang="en-US" sz="1050" spc="25" dirty="0" smtClean="0">
              <a:solidFill>
                <a:srgbClr val="231F20"/>
              </a:solidFill>
            </a:endParaRPr>
          </a:p>
          <a:p>
            <a:pPr marL="404495" marR="13335" indent="-392430" algn="r">
              <a:lnSpc>
                <a:spcPct val="100000"/>
              </a:lnSpc>
            </a:pPr>
            <a:endParaRPr lang="en-US" sz="1050" spc="25" dirty="0">
              <a:solidFill>
                <a:srgbClr val="231F20"/>
              </a:solidFill>
            </a:endParaRPr>
          </a:p>
          <a:p>
            <a:pPr marL="404495" marR="13335" indent="-392430" algn="r">
              <a:lnSpc>
                <a:spcPct val="100000"/>
              </a:lnSpc>
            </a:pPr>
            <a:r>
              <a:rPr sz="1200" spc="25" dirty="0" smtClean="0">
                <a:solidFill>
                  <a:srgbClr val="231F20"/>
                </a:solidFill>
              </a:rPr>
              <a:t>In</a:t>
            </a:r>
            <a:r>
              <a:rPr sz="1200" spc="0" dirty="0" smtClean="0">
                <a:solidFill>
                  <a:srgbClr val="231F20"/>
                </a:solidFill>
              </a:rPr>
              <a:t>t</a:t>
            </a:r>
            <a:r>
              <a:rPr sz="1200" spc="-10" dirty="0" smtClean="0">
                <a:solidFill>
                  <a:srgbClr val="231F20"/>
                </a:solidFill>
              </a:rPr>
              <a:t>er</a:t>
            </a:r>
            <a:r>
              <a:rPr sz="1200" spc="-25" dirty="0" smtClean="0">
                <a:solidFill>
                  <a:srgbClr val="231F20"/>
                </a:solidFill>
              </a:rPr>
              <a:t>n</a:t>
            </a:r>
            <a:r>
              <a:rPr sz="1200" spc="10" dirty="0" smtClean="0">
                <a:solidFill>
                  <a:srgbClr val="231F20"/>
                </a:solidFill>
              </a:rPr>
              <a:t>atio</a:t>
            </a:r>
            <a:r>
              <a:rPr sz="1200" spc="5" dirty="0" smtClean="0">
                <a:solidFill>
                  <a:srgbClr val="231F20"/>
                </a:solidFill>
              </a:rPr>
              <a:t>n</a:t>
            </a:r>
            <a:r>
              <a:rPr sz="1200" spc="-45" dirty="0" smtClean="0">
                <a:solidFill>
                  <a:srgbClr val="231F20"/>
                </a:solidFill>
              </a:rPr>
              <a:t>a</a:t>
            </a:r>
            <a:r>
              <a:rPr sz="1200" spc="55" dirty="0" smtClean="0">
                <a:solidFill>
                  <a:srgbClr val="231F20"/>
                </a:solidFill>
              </a:rPr>
              <a:t>l</a:t>
            </a:r>
            <a:r>
              <a:rPr sz="1200" spc="-65" dirty="0" smtClean="0">
                <a:solidFill>
                  <a:srgbClr val="231F20"/>
                </a:solidFill>
              </a:rPr>
              <a:t> </a:t>
            </a:r>
            <a:r>
              <a:rPr sz="1200" spc="-55" dirty="0" smtClean="0">
                <a:solidFill>
                  <a:srgbClr val="231F20"/>
                </a:solidFill>
              </a:rPr>
              <a:t>O</a:t>
            </a:r>
            <a:r>
              <a:rPr sz="1200" spc="-40" dirty="0" smtClean="0">
                <a:solidFill>
                  <a:srgbClr val="231F20"/>
                </a:solidFill>
              </a:rPr>
              <a:t>r</a:t>
            </a:r>
            <a:r>
              <a:rPr sz="1200" spc="-25" dirty="0" smtClean="0">
                <a:solidFill>
                  <a:srgbClr val="231F20"/>
                </a:solidFill>
              </a:rPr>
              <a:t>g</a:t>
            </a:r>
            <a:r>
              <a:rPr sz="1200" spc="-5" dirty="0" smtClean="0">
                <a:solidFill>
                  <a:srgbClr val="231F20"/>
                </a:solidFill>
              </a:rPr>
              <a:t>ani</a:t>
            </a:r>
            <a:r>
              <a:rPr sz="1200" spc="-20" dirty="0" smtClean="0">
                <a:solidFill>
                  <a:srgbClr val="231F20"/>
                </a:solidFill>
              </a:rPr>
              <a:t>z</a:t>
            </a:r>
            <a:r>
              <a:rPr sz="1200" spc="10" dirty="0" smtClean="0">
                <a:solidFill>
                  <a:srgbClr val="231F20"/>
                </a:solidFill>
              </a:rPr>
              <a:t>ation</a:t>
            </a:r>
            <a:r>
              <a:rPr sz="1200" spc="5" dirty="0" smtClean="0">
                <a:solidFill>
                  <a:srgbClr val="231F20"/>
                </a:solidFill>
              </a:rPr>
              <a:t> </a:t>
            </a:r>
            <a:r>
              <a:rPr sz="1200" spc="25" dirty="0" smtClean="0">
                <a:solidFill>
                  <a:srgbClr val="231F20"/>
                </a:solidFill>
              </a:rPr>
              <a:t>f</a:t>
            </a:r>
            <a:r>
              <a:rPr sz="1200" spc="0" dirty="0" smtClean="0">
                <a:solidFill>
                  <a:srgbClr val="231F20"/>
                </a:solidFill>
              </a:rPr>
              <a:t>or</a:t>
            </a:r>
            <a:r>
              <a:rPr sz="1200" spc="-75" dirty="0" smtClean="0">
                <a:solidFill>
                  <a:srgbClr val="231F20"/>
                </a:solidFill>
              </a:rPr>
              <a:t> </a:t>
            </a:r>
            <a:r>
              <a:rPr sz="1200" spc="-10" dirty="0" smtClean="0">
                <a:solidFill>
                  <a:srgbClr val="231F20"/>
                </a:solidFill>
              </a:rPr>
              <a:t>S</a:t>
            </a:r>
            <a:r>
              <a:rPr sz="1200" spc="-20" dirty="0" smtClean="0">
                <a:solidFill>
                  <a:srgbClr val="231F20"/>
                </a:solidFill>
              </a:rPr>
              <a:t>t</a:t>
            </a:r>
            <a:r>
              <a:rPr sz="1200" spc="-15" dirty="0" smtClean="0">
                <a:solidFill>
                  <a:srgbClr val="231F20"/>
                </a:solidFill>
              </a:rPr>
              <a:t>an</a:t>
            </a:r>
            <a:r>
              <a:rPr sz="1200" spc="-20" dirty="0" smtClean="0">
                <a:solidFill>
                  <a:srgbClr val="231F20"/>
                </a:solidFill>
              </a:rPr>
              <a:t>d</a:t>
            </a:r>
            <a:r>
              <a:rPr sz="1200" spc="-15" dirty="0" smtClean="0">
                <a:solidFill>
                  <a:srgbClr val="231F20"/>
                </a:solidFill>
              </a:rPr>
              <a:t>a</a:t>
            </a:r>
            <a:r>
              <a:rPr sz="1200" spc="-25" dirty="0" smtClean="0">
                <a:solidFill>
                  <a:srgbClr val="231F20"/>
                </a:solidFill>
              </a:rPr>
              <a:t>r</a:t>
            </a:r>
            <a:r>
              <a:rPr sz="1200" spc="5" dirty="0" smtClean="0">
                <a:solidFill>
                  <a:srgbClr val="231F20"/>
                </a:solidFill>
              </a:rPr>
              <a:t>di</a:t>
            </a:r>
            <a:r>
              <a:rPr sz="1200" spc="-5" dirty="0" smtClean="0">
                <a:solidFill>
                  <a:srgbClr val="231F20"/>
                </a:solidFill>
              </a:rPr>
              <a:t>z</a:t>
            </a:r>
            <a:r>
              <a:rPr sz="1200" spc="10" dirty="0" smtClean="0">
                <a:solidFill>
                  <a:srgbClr val="231F20"/>
                </a:solidFill>
              </a:rPr>
              <a:t>ation</a:t>
            </a:r>
            <a:endParaRPr sz="1200" dirty="0"/>
          </a:p>
          <a:p>
            <a:pPr marL="457200" marR="12700" indent="101600" algn="r">
              <a:lnSpc>
                <a:spcPct val="114599"/>
              </a:lnSpc>
              <a:spcBef>
                <a:spcPts val="240"/>
              </a:spcBef>
            </a:pPr>
            <a:r>
              <a:rPr sz="1200" spc="-90" dirty="0" smtClean="0">
                <a:solidFill>
                  <a:srgbClr val="231F20"/>
                </a:solidFill>
              </a:rPr>
              <a:t>ISO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-70" dirty="0" smtClean="0">
                <a:solidFill>
                  <a:srgbClr val="231F20"/>
                </a:solidFill>
              </a:rPr>
              <a:t>Cen</a:t>
            </a:r>
            <a:r>
              <a:rPr sz="1200" spc="-45" dirty="0" smtClean="0">
                <a:solidFill>
                  <a:srgbClr val="231F20"/>
                </a:solidFill>
              </a:rPr>
              <a:t>t</a:t>
            </a:r>
            <a:r>
              <a:rPr sz="1200" spc="-40" dirty="0" smtClean="0">
                <a:solidFill>
                  <a:srgbClr val="231F20"/>
                </a:solidFill>
              </a:rPr>
              <a:t>r</a:t>
            </a:r>
            <a:r>
              <a:rPr sz="1200" spc="-25" dirty="0" smtClean="0">
                <a:solidFill>
                  <a:srgbClr val="231F20"/>
                </a:solidFill>
              </a:rPr>
              <a:t>al</a:t>
            </a:r>
            <a:r>
              <a:rPr sz="1200" spc="-65" dirty="0" smtClean="0">
                <a:solidFill>
                  <a:srgbClr val="231F20"/>
                </a:solidFill>
              </a:rPr>
              <a:t> </a:t>
            </a:r>
            <a:r>
              <a:rPr sz="1200" spc="-85" dirty="0" smtClean="0">
                <a:solidFill>
                  <a:srgbClr val="231F20"/>
                </a:solidFill>
              </a:rPr>
              <a:t>Se</a:t>
            </a:r>
            <a:r>
              <a:rPr sz="1200" spc="-80" dirty="0" smtClean="0">
                <a:solidFill>
                  <a:srgbClr val="231F20"/>
                </a:solidFill>
              </a:rPr>
              <a:t>c</a:t>
            </a:r>
            <a:r>
              <a:rPr sz="1200" spc="-30" dirty="0" smtClean="0">
                <a:solidFill>
                  <a:srgbClr val="231F20"/>
                </a:solidFill>
              </a:rPr>
              <a:t>retar</a:t>
            </a:r>
            <a:r>
              <a:rPr sz="1200" spc="-20" dirty="0" smtClean="0">
                <a:solidFill>
                  <a:srgbClr val="231F20"/>
                </a:solidFill>
              </a:rPr>
              <a:t>iat</a:t>
            </a:r>
            <a:r>
              <a:rPr sz="1200" spc="-15" dirty="0" smtClean="0">
                <a:solidFill>
                  <a:srgbClr val="231F20"/>
                </a:solidFill>
              </a:rPr>
              <a:t> </a:t>
            </a:r>
            <a:r>
              <a:rPr sz="1200" spc="-180" dirty="0" smtClean="0">
                <a:solidFill>
                  <a:srgbClr val="231F20"/>
                </a:solidFill>
              </a:rPr>
              <a:t>C</a:t>
            </a:r>
            <a:r>
              <a:rPr sz="1200" spc="-35" dirty="0" smtClean="0">
                <a:solidFill>
                  <a:srgbClr val="231F20"/>
                </a:solidFill>
              </a:rPr>
              <a:t>hemin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-30" dirty="0" smtClean="0">
                <a:solidFill>
                  <a:srgbClr val="231F20"/>
                </a:solidFill>
              </a:rPr>
              <a:t>d</a:t>
            </a:r>
            <a:r>
              <a:rPr sz="1200" spc="-60" dirty="0" smtClean="0">
                <a:solidFill>
                  <a:srgbClr val="231F20"/>
                </a:solidFill>
              </a:rPr>
              <a:t>e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-55" dirty="0" smtClean="0">
                <a:solidFill>
                  <a:srgbClr val="231F20"/>
                </a:solidFill>
              </a:rPr>
              <a:t>B</a:t>
            </a:r>
            <a:r>
              <a:rPr sz="1200" spc="-30" dirty="0" smtClean="0">
                <a:solidFill>
                  <a:srgbClr val="231F20"/>
                </a:solidFill>
              </a:rPr>
              <a:t>l</a:t>
            </a:r>
            <a:r>
              <a:rPr sz="1200" spc="-35" dirty="0" smtClean="0">
                <a:solidFill>
                  <a:srgbClr val="231F20"/>
                </a:solidFill>
              </a:rPr>
              <a:t>andonnet</a:t>
            </a:r>
            <a:r>
              <a:rPr sz="1200" spc="-50" dirty="0" smtClean="0">
                <a:solidFill>
                  <a:srgbClr val="231F20"/>
                </a:solidFill>
              </a:rPr>
              <a:t> </a:t>
            </a:r>
            <a:r>
              <a:rPr sz="1200" spc="5" dirty="0" smtClean="0">
                <a:solidFill>
                  <a:srgbClr val="231F20"/>
                </a:solidFill>
              </a:rPr>
              <a:t>8</a:t>
            </a:r>
            <a:r>
              <a:rPr sz="1200" spc="0" dirty="0" smtClean="0">
                <a:solidFill>
                  <a:srgbClr val="231F20"/>
                </a:solidFill>
              </a:rPr>
              <a:t> </a:t>
            </a:r>
            <a:r>
              <a:rPr sz="1200" spc="-180" dirty="0" smtClean="0">
                <a:solidFill>
                  <a:srgbClr val="231F20"/>
                </a:solidFill>
              </a:rPr>
              <a:t>C</a:t>
            </a:r>
            <a:r>
              <a:rPr sz="1200" spc="-65" dirty="0" smtClean="0">
                <a:solidFill>
                  <a:srgbClr val="231F20"/>
                </a:solidFill>
              </a:rPr>
              <a:t>a</a:t>
            </a:r>
            <a:r>
              <a:rPr sz="1200" spc="-60" dirty="0" smtClean="0">
                <a:solidFill>
                  <a:srgbClr val="231F20"/>
                </a:solidFill>
              </a:rPr>
              <a:t>se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-135" dirty="0" smtClean="0">
                <a:solidFill>
                  <a:srgbClr val="231F20"/>
                </a:solidFill>
              </a:rPr>
              <a:t>P</a:t>
            </a:r>
            <a:r>
              <a:rPr sz="1200" spc="-40" dirty="0" smtClean="0">
                <a:solidFill>
                  <a:srgbClr val="231F20"/>
                </a:solidFill>
              </a:rPr>
              <a:t>o</a:t>
            </a:r>
            <a:r>
              <a:rPr sz="1200" spc="-65" dirty="0" smtClean="0">
                <a:solidFill>
                  <a:srgbClr val="231F20"/>
                </a:solidFill>
              </a:rPr>
              <a:t>s</a:t>
            </a:r>
            <a:r>
              <a:rPr sz="1200" spc="-5" dirty="0" smtClean="0">
                <a:solidFill>
                  <a:srgbClr val="231F20"/>
                </a:solidFill>
              </a:rPr>
              <a:t>t</a:t>
            </a:r>
            <a:r>
              <a:rPr sz="1200" spc="-35" dirty="0" smtClean="0">
                <a:solidFill>
                  <a:srgbClr val="231F20"/>
                </a:solidFill>
              </a:rPr>
              <a:t>a</a:t>
            </a:r>
            <a:r>
              <a:rPr sz="1200" spc="-20" dirty="0" smtClean="0">
                <a:solidFill>
                  <a:srgbClr val="231F20"/>
                </a:solidFill>
              </a:rPr>
              <a:t>l</a:t>
            </a:r>
            <a:r>
              <a:rPr sz="1200" spc="-60" dirty="0" smtClean="0">
                <a:solidFill>
                  <a:srgbClr val="231F20"/>
                </a:solidFill>
              </a:rPr>
              <a:t>e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5" dirty="0" smtClean="0">
                <a:solidFill>
                  <a:srgbClr val="231F20"/>
                </a:solidFill>
              </a:rPr>
              <a:t>401</a:t>
            </a:r>
            <a:endParaRPr sz="1200" dirty="0"/>
          </a:p>
          <a:p>
            <a:pPr marR="13335" algn="r">
              <a:lnSpc>
                <a:spcPct val="100000"/>
              </a:lnSpc>
              <a:spcBef>
                <a:spcPts val="140"/>
              </a:spcBef>
            </a:pPr>
            <a:r>
              <a:rPr sz="1200" spc="-170" dirty="0" smtClean="0">
                <a:solidFill>
                  <a:srgbClr val="231F20"/>
                </a:solidFill>
              </a:rPr>
              <a:t>C</a:t>
            </a:r>
            <a:r>
              <a:rPr sz="1200" spc="-95" dirty="0" smtClean="0">
                <a:solidFill>
                  <a:srgbClr val="231F20"/>
                </a:solidFill>
              </a:rPr>
              <a:t>H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20" dirty="0" smtClean="0">
                <a:solidFill>
                  <a:srgbClr val="231F20"/>
                </a:solidFill>
              </a:rPr>
              <a:t>–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-35" dirty="0" smtClean="0">
                <a:solidFill>
                  <a:srgbClr val="231F20"/>
                </a:solidFill>
              </a:rPr>
              <a:t>12</a:t>
            </a:r>
            <a:r>
              <a:rPr sz="1200" spc="-75" dirty="0" smtClean="0">
                <a:solidFill>
                  <a:srgbClr val="231F20"/>
                </a:solidFill>
              </a:rPr>
              <a:t>1</a:t>
            </a:r>
            <a:r>
              <a:rPr sz="1200" spc="5" dirty="0" smtClean="0">
                <a:solidFill>
                  <a:srgbClr val="231F20"/>
                </a:solidFill>
              </a:rPr>
              <a:t>4</a:t>
            </a:r>
            <a:r>
              <a:rPr sz="1200" spc="-60" dirty="0" smtClean="0">
                <a:solidFill>
                  <a:srgbClr val="231F20"/>
                </a:solidFill>
              </a:rPr>
              <a:t> </a:t>
            </a:r>
            <a:r>
              <a:rPr sz="1200" spc="-50" dirty="0" smtClean="0">
                <a:solidFill>
                  <a:srgbClr val="231F20"/>
                </a:solidFill>
              </a:rPr>
              <a:t>Vernie</a:t>
            </a:r>
            <a:r>
              <a:rPr sz="1200" spc="-55" dirty="0" smtClean="0">
                <a:solidFill>
                  <a:srgbClr val="231F20"/>
                </a:solidFill>
              </a:rPr>
              <a:t>r</a:t>
            </a:r>
            <a:r>
              <a:rPr sz="1200" spc="-45" dirty="0" smtClean="0">
                <a:solidFill>
                  <a:srgbClr val="231F20"/>
                </a:solidFill>
              </a:rPr>
              <a:t>,</a:t>
            </a:r>
            <a:r>
              <a:rPr sz="1200" spc="-40" dirty="0" smtClean="0">
                <a:solidFill>
                  <a:srgbClr val="231F20"/>
                </a:solidFill>
              </a:rPr>
              <a:t> </a:t>
            </a:r>
            <a:r>
              <a:rPr sz="1200" spc="-70" dirty="0" smtClean="0">
                <a:solidFill>
                  <a:srgbClr val="231F20"/>
                </a:solidFill>
              </a:rPr>
              <a:t>Genev</a:t>
            </a:r>
            <a:r>
              <a:rPr sz="1200" spc="-55" dirty="0" smtClean="0">
                <a:solidFill>
                  <a:srgbClr val="231F20"/>
                </a:solidFill>
              </a:rPr>
              <a:t>a</a:t>
            </a:r>
            <a:endParaRPr sz="1200" dirty="0"/>
          </a:p>
          <a:p>
            <a:pPr marR="12700" algn="r">
              <a:lnSpc>
                <a:spcPct val="100000"/>
              </a:lnSpc>
              <a:spcBef>
                <a:spcPts val="140"/>
              </a:spcBef>
            </a:pPr>
            <a:r>
              <a:rPr sz="1200" spc="-90" dirty="0" smtClean="0">
                <a:solidFill>
                  <a:srgbClr val="231F20"/>
                </a:solidFill>
              </a:rPr>
              <a:t>S</a:t>
            </a:r>
            <a:r>
              <a:rPr sz="1200" spc="-105" dirty="0" smtClean="0">
                <a:solidFill>
                  <a:srgbClr val="231F20"/>
                </a:solidFill>
              </a:rPr>
              <a:t>w</a:t>
            </a:r>
            <a:r>
              <a:rPr sz="1200" spc="-15" dirty="0" smtClean="0">
                <a:solidFill>
                  <a:srgbClr val="231F20"/>
                </a:solidFill>
              </a:rPr>
              <a:t>it</a:t>
            </a:r>
            <a:r>
              <a:rPr sz="1200" spc="-40" dirty="0" smtClean="0">
                <a:solidFill>
                  <a:srgbClr val="231F20"/>
                </a:solidFill>
              </a:rPr>
              <a:t>z</a:t>
            </a:r>
            <a:r>
              <a:rPr sz="1200" spc="-35" dirty="0" smtClean="0">
                <a:solidFill>
                  <a:srgbClr val="231F20"/>
                </a:solidFill>
              </a:rPr>
              <a:t>er</a:t>
            </a:r>
            <a:r>
              <a:rPr sz="1200" spc="-30" dirty="0" smtClean="0">
                <a:solidFill>
                  <a:srgbClr val="231F20"/>
                </a:solidFill>
              </a:rPr>
              <a:t>l</a:t>
            </a:r>
            <a:r>
              <a:rPr sz="1200" spc="-40" dirty="0" smtClean="0">
                <a:solidFill>
                  <a:srgbClr val="231F20"/>
                </a:solidFill>
              </a:rPr>
              <a:t>and</a:t>
            </a:r>
            <a:endParaRPr sz="1200" dirty="0"/>
          </a:p>
          <a:p>
            <a:pPr>
              <a:lnSpc>
                <a:spcPts val="1000"/>
              </a:lnSpc>
              <a:spcBef>
                <a:spcPts val="83"/>
              </a:spcBef>
            </a:pPr>
            <a:endParaRPr sz="1200" dirty="0"/>
          </a:p>
          <a:p>
            <a:pPr marR="13335" algn="r">
              <a:lnSpc>
                <a:spcPct val="100000"/>
              </a:lnSpc>
            </a:pPr>
            <a:r>
              <a:rPr sz="2000" b="1" spc="45" dirty="0" smtClean="0">
                <a:solidFill>
                  <a:srgbClr val="ED2227"/>
                </a:solidFill>
              </a:rPr>
              <a:t>i</a:t>
            </a:r>
            <a:r>
              <a:rPr sz="2000" b="1" spc="-160" dirty="0" smtClean="0">
                <a:solidFill>
                  <a:srgbClr val="ED2227"/>
                </a:solidFill>
              </a:rPr>
              <a:t>s</a:t>
            </a:r>
            <a:r>
              <a:rPr sz="2000" b="1" spc="-200" dirty="0" smtClean="0">
                <a:solidFill>
                  <a:srgbClr val="ED2227"/>
                </a:solidFill>
              </a:rPr>
              <a:t>o</a:t>
            </a:r>
            <a:r>
              <a:rPr sz="2000" b="1" spc="-75" dirty="0" smtClean="0">
                <a:solidFill>
                  <a:srgbClr val="ED2227"/>
                </a:solidFill>
              </a:rPr>
              <a:t>.o</a:t>
            </a:r>
            <a:r>
              <a:rPr sz="2000" b="1" spc="-130" dirty="0" smtClean="0">
                <a:solidFill>
                  <a:srgbClr val="ED2227"/>
                </a:solidFill>
              </a:rPr>
              <a:t>r</a:t>
            </a:r>
            <a:r>
              <a:rPr sz="2000" b="1" spc="-140" dirty="0" smtClean="0">
                <a:solidFill>
                  <a:srgbClr val="ED2227"/>
                </a:solidFill>
              </a:rPr>
              <a:t>g</a:t>
            </a:r>
            <a:endParaRPr sz="2000" dirty="0"/>
          </a:p>
          <a:p>
            <a:pPr>
              <a:lnSpc>
                <a:spcPts val="650"/>
              </a:lnSpc>
              <a:spcBef>
                <a:spcPts val="14"/>
              </a:spcBef>
            </a:pPr>
            <a:endParaRPr sz="1200" dirty="0"/>
          </a:p>
          <a:p>
            <a:pPr marR="13335" algn="r">
              <a:lnSpc>
                <a:spcPct val="100000"/>
              </a:lnSpc>
            </a:pPr>
            <a:r>
              <a:rPr sz="1200" spc="75" dirty="0" smtClean="0">
                <a:solidFill>
                  <a:srgbClr val="231F20"/>
                </a:solidFill>
              </a:rPr>
              <a:t>©</a:t>
            </a:r>
            <a:r>
              <a:rPr sz="1200" spc="-35" dirty="0" smtClean="0">
                <a:solidFill>
                  <a:srgbClr val="231F20"/>
                </a:solidFill>
              </a:rPr>
              <a:t> </a:t>
            </a:r>
            <a:r>
              <a:rPr sz="1200" spc="-65" dirty="0" smtClean="0">
                <a:solidFill>
                  <a:srgbClr val="231F20"/>
                </a:solidFill>
              </a:rPr>
              <a:t>IS</a:t>
            </a:r>
            <a:r>
              <a:rPr sz="1200" spc="-120" dirty="0" smtClean="0">
                <a:solidFill>
                  <a:srgbClr val="231F20"/>
                </a:solidFill>
              </a:rPr>
              <a:t>O</a:t>
            </a:r>
            <a:r>
              <a:rPr sz="1200" spc="-40" dirty="0" smtClean="0">
                <a:solidFill>
                  <a:srgbClr val="231F20"/>
                </a:solidFill>
              </a:rPr>
              <a:t>,</a:t>
            </a:r>
            <a:r>
              <a:rPr sz="1200" spc="-35" dirty="0" smtClean="0">
                <a:solidFill>
                  <a:srgbClr val="231F20"/>
                </a:solidFill>
              </a:rPr>
              <a:t> </a:t>
            </a:r>
            <a:r>
              <a:rPr sz="1200" spc="5" dirty="0" smtClean="0">
                <a:solidFill>
                  <a:srgbClr val="231F20"/>
                </a:solidFill>
              </a:rPr>
              <a:t>2015</a:t>
            </a:r>
            <a:endParaRPr lang="en-US" sz="1200" spc="5" dirty="0" smtClean="0">
              <a:solidFill>
                <a:srgbClr val="231F20"/>
              </a:solidFill>
            </a:endParaRPr>
          </a:p>
          <a:p>
            <a:pPr marR="13335" algn="r">
              <a:lnSpc>
                <a:spcPct val="100000"/>
              </a:lnSpc>
            </a:pPr>
            <a:endParaRPr sz="1200" dirty="0"/>
          </a:p>
          <a:p>
            <a:pPr marL="513715" marR="12700" indent="316865" algn="r">
              <a:lnSpc>
                <a:spcPts val="800"/>
              </a:lnSpc>
              <a:spcBef>
                <a:spcPts val="20"/>
              </a:spcBef>
            </a:pPr>
            <a:r>
              <a:rPr sz="1200" spc="-90" dirty="0" smtClean="0">
                <a:solidFill>
                  <a:srgbClr val="231F20"/>
                </a:solidFill>
              </a:rPr>
              <a:t>A</a:t>
            </a:r>
            <a:r>
              <a:rPr sz="1200" spc="-5" dirty="0" smtClean="0">
                <a:solidFill>
                  <a:srgbClr val="231F20"/>
                </a:solidFill>
              </a:rPr>
              <a:t>l</a:t>
            </a:r>
            <a:r>
              <a:rPr sz="1200" spc="5" dirty="0" smtClean="0">
                <a:solidFill>
                  <a:srgbClr val="231F20"/>
                </a:solidFill>
              </a:rPr>
              <a:t>l</a:t>
            </a:r>
            <a:r>
              <a:rPr sz="1200" spc="-45" dirty="0" smtClean="0">
                <a:solidFill>
                  <a:srgbClr val="231F20"/>
                </a:solidFill>
              </a:rPr>
              <a:t> </a:t>
            </a:r>
            <a:r>
              <a:rPr sz="1200" spc="-20" dirty="0" smtClean="0">
                <a:solidFill>
                  <a:srgbClr val="231F20"/>
                </a:solidFill>
              </a:rPr>
              <a:t>rights</a:t>
            </a:r>
            <a:r>
              <a:rPr sz="1200" spc="-45" dirty="0" smtClean="0">
                <a:solidFill>
                  <a:srgbClr val="231F20"/>
                </a:solidFill>
              </a:rPr>
              <a:t> </a:t>
            </a:r>
            <a:r>
              <a:rPr sz="1200" spc="-30" dirty="0" smtClean="0">
                <a:solidFill>
                  <a:srgbClr val="231F20"/>
                </a:solidFill>
              </a:rPr>
              <a:t>r</a:t>
            </a:r>
            <a:r>
              <a:rPr sz="1200" spc="-55" dirty="0" smtClean="0">
                <a:solidFill>
                  <a:srgbClr val="231F20"/>
                </a:solidFill>
              </a:rPr>
              <a:t>e</a:t>
            </a:r>
            <a:r>
              <a:rPr sz="1200" spc="-50" dirty="0" smtClean="0">
                <a:solidFill>
                  <a:srgbClr val="231F20"/>
                </a:solidFill>
              </a:rPr>
              <a:t>se</a:t>
            </a:r>
            <a:r>
              <a:rPr sz="1200" spc="-25" dirty="0" smtClean="0">
                <a:solidFill>
                  <a:srgbClr val="231F20"/>
                </a:solidFill>
              </a:rPr>
              <a:t>r</a:t>
            </a:r>
            <a:r>
              <a:rPr sz="1200" spc="-40" dirty="0" smtClean="0">
                <a:solidFill>
                  <a:srgbClr val="231F20"/>
                </a:solidFill>
              </a:rPr>
              <a:t>ved</a:t>
            </a:r>
            <a:r>
              <a:rPr sz="1200" spc="-20" dirty="0" smtClean="0">
                <a:solidFill>
                  <a:srgbClr val="231F20"/>
                </a:solidFill>
              </a:rPr>
              <a:t> </a:t>
            </a:r>
            <a:r>
              <a:rPr sz="1200" spc="-45" dirty="0" smtClean="0">
                <a:solidFill>
                  <a:srgbClr val="231F20"/>
                </a:solidFill>
              </a:rPr>
              <a:t>I</a:t>
            </a:r>
            <a:r>
              <a:rPr sz="1200" spc="-110" dirty="0" smtClean="0">
                <a:solidFill>
                  <a:srgbClr val="231F20"/>
                </a:solidFill>
              </a:rPr>
              <a:t>S</a:t>
            </a:r>
            <a:r>
              <a:rPr sz="1200" spc="-75" dirty="0" smtClean="0">
                <a:solidFill>
                  <a:srgbClr val="231F20"/>
                </a:solidFill>
              </a:rPr>
              <a:t>BN</a:t>
            </a:r>
            <a:r>
              <a:rPr sz="1200" spc="-35" dirty="0" smtClean="0">
                <a:solidFill>
                  <a:srgbClr val="231F20"/>
                </a:solidFill>
              </a:rPr>
              <a:t> </a:t>
            </a:r>
            <a:r>
              <a:rPr sz="1200" spc="0" dirty="0" smtClean="0">
                <a:solidFill>
                  <a:srgbClr val="231F20"/>
                </a:solidFill>
              </a:rPr>
              <a:t>978-92-67-10648-9</a:t>
            </a:r>
            <a:endParaRPr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617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z="3200" spc="-220" dirty="0" smtClean="0">
                <a:solidFill>
                  <a:srgbClr val="0070C0"/>
                </a:solidFill>
                <a:cs typeface="Arial"/>
              </a:rPr>
              <a:t>W</a:t>
            </a:r>
            <a:r>
              <a:rPr lang="en-US" sz="3200" spc="-20" dirty="0" smtClean="0">
                <a:solidFill>
                  <a:srgbClr val="0070C0"/>
                </a:solidFill>
                <a:cs typeface="Arial"/>
              </a:rPr>
              <a:t>hat is ISO 9001?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783590">
              <a:lnSpc>
                <a:spcPct val="142100"/>
              </a:lnSpc>
            </a:pP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O 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9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175" dirty="0">
                <a:solidFill>
                  <a:srgbClr val="231F20"/>
                </a:solidFill>
                <a:latin typeface="+mn-lt"/>
                <a:cs typeface="MetaPro-Light"/>
              </a:rPr>
              <a:t>1 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a 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da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d 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h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t 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35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o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u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t 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h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e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qu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m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spc="35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f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o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r a </a:t>
            </a:r>
            <a:r>
              <a:rPr lang="en-US" spc="-30" dirty="0" smtClean="0">
                <a:solidFill>
                  <a:srgbClr val="231F20"/>
                </a:solidFill>
                <a:latin typeface="+mn-lt"/>
                <a:cs typeface="MetaPro-Light"/>
              </a:rPr>
              <a:t>q</a:t>
            </a:r>
            <a:r>
              <a:rPr lang="en-US" spc="-35" dirty="0" smtClean="0">
                <a:solidFill>
                  <a:srgbClr val="231F20"/>
                </a:solidFill>
                <a:latin typeface="+mn-lt"/>
                <a:cs typeface="MetaPro-Light"/>
              </a:rPr>
              <a:t>ua</a:t>
            </a:r>
            <a:r>
              <a:rPr lang="en-US" spc="-20" dirty="0" smtClean="0">
                <a:solidFill>
                  <a:srgbClr val="231F20"/>
                </a:solidFill>
                <a:latin typeface="+mn-lt"/>
                <a:cs typeface="MetaPro-Light"/>
              </a:rPr>
              <a:t>l</a:t>
            </a:r>
            <a:r>
              <a:rPr lang="en-US" spc="-15" dirty="0" smtClean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65" dirty="0" smtClean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dirty="0" smtClean="0">
                <a:solidFill>
                  <a:srgbClr val="231F20"/>
                </a:solidFill>
                <a:latin typeface="+mn-lt"/>
                <a:cs typeface="MetaPro-Light"/>
              </a:rPr>
              <a:t>y </a:t>
            </a:r>
            <a:r>
              <a:rPr lang="en-US" spc="-35" dirty="0" smtClean="0">
                <a:solidFill>
                  <a:srgbClr val="231F20"/>
                </a:solidFill>
                <a:latin typeface="+mn-lt"/>
                <a:cs typeface="MetaPro-Light"/>
              </a:rPr>
              <a:t>m</a:t>
            </a:r>
            <a:r>
              <a:rPr lang="en-US" spc="-30" dirty="0" smtClean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35" dirty="0" smtClean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spc="-15" dirty="0" smtClean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30" dirty="0" smtClean="0">
                <a:solidFill>
                  <a:srgbClr val="231F20"/>
                </a:solidFill>
                <a:latin typeface="+mn-lt"/>
                <a:cs typeface="MetaPro-Light"/>
              </a:rPr>
              <a:t>g</a:t>
            </a:r>
            <a:r>
              <a:rPr lang="en-US" spc="-25" dirty="0" smtClean="0">
                <a:solidFill>
                  <a:srgbClr val="231F20"/>
                </a:solidFill>
                <a:latin typeface="+mn-lt"/>
                <a:cs typeface="MetaPro-Light"/>
              </a:rPr>
              <a:t>em</a:t>
            </a:r>
            <a:r>
              <a:rPr lang="en-US" spc="-20" dirty="0" smtClean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30" dirty="0" smtClean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dirty="0" smtClean="0">
                <a:solidFill>
                  <a:srgbClr val="231F20"/>
                </a:solidFill>
                <a:latin typeface="+mn-lt"/>
                <a:cs typeface="MetaPro-Light"/>
              </a:rPr>
              <a:t>t 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y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-45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m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. 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t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he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lp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b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u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Light"/>
              </a:rPr>
              <a:t>ss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d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o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15" dirty="0">
                <a:solidFill>
                  <a:srgbClr val="231F20"/>
                </a:solidFill>
                <a:latin typeface="+mn-lt"/>
                <a:cs typeface="MetaPro-Light"/>
              </a:rPr>
              <a:t>g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an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z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ion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</a:t>
            </a:r>
            <a:r>
              <a:rPr lang="en-US" spc="-40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o 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Medi"/>
              </a:rPr>
              <a:t>b</a:t>
            </a:r>
            <a:r>
              <a:rPr lang="en-US" dirty="0">
                <a:solidFill>
                  <a:srgbClr val="231F20"/>
                </a:solidFill>
                <a:latin typeface="+mn-lt"/>
                <a:cs typeface="MetaPro-Medi"/>
              </a:rPr>
              <a:t>e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Medi"/>
              </a:rPr>
              <a:t> 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Medi"/>
              </a:rPr>
              <a:t>mor</a:t>
            </a:r>
            <a:r>
              <a:rPr lang="en-US" dirty="0">
                <a:solidFill>
                  <a:srgbClr val="231F20"/>
                </a:solidFill>
                <a:latin typeface="+mn-lt"/>
                <a:cs typeface="MetaPro-Medi"/>
              </a:rPr>
              <a:t>e e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Medi"/>
              </a:rPr>
              <a:t>ff</a:t>
            </a:r>
            <a:r>
              <a:rPr lang="en-US" spc="-50" dirty="0">
                <a:solidFill>
                  <a:srgbClr val="231F20"/>
                </a:solidFill>
                <a:latin typeface="+mn-lt"/>
                <a:cs typeface="MetaPro-Medi"/>
              </a:rPr>
              <a:t>i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Medi"/>
              </a:rPr>
              <a:t>ci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Medi"/>
              </a:rPr>
              <a:t>e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Medi"/>
              </a:rPr>
              <a:t>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Medi"/>
              </a:rPr>
              <a:t>t 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d 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Medi"/>
              </a:rPr>
              <a:t>im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Medi"/>
              </a:rPr>
              <a:t>p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Medi"/>
              </a:rPr>
              <a:t>r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Medi"/>
              </a:rPr>
              <a:t>o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Medi"/>
              </a:rPr>
              <a:t>v</a:t>
            </a:r>
            <a:r>
              <a:rPr lang="en-US" dirty="0">
                <a:solidFill>
                  <a:srgbClr val="231F20"/>
                </a:solidFill>
                <a:latin typeface="+mn-lt"/>
                <a:cs typeface="MetaPro-Medi"/>
              </a:rPr>
              <a:t>e 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Medi"/>
              </a:rPr>
              <a:t>c</a:t>
            </a:r>
            <a:r>
              <a:rPr lang="en-US" dirty="0">
                <a:solidFill>
                  <a:srgbClr val="231F20"/>
                </a:solidFill>
                <a:latin typeface="+mn-lt"/>
                <a:cs typeface="MetaPro-Medi"/>
              </a:rPr>
              <a:t>u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Medi"/>
              </a:rPr>
              <a:t>s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Medi"/>
              </a:rPr>
              <a:t>t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Medi"/>
              </a:rPr>
              <a:t>o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Medi"/>
              </a:rPr>
              <a:t>m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Medi"/>
              </a:rPr>
              <a:t>e</a:t>
            </a:r>
            <a:r>
              <a:rPr lang="en-US" dirty="0">
                <a:solidFill>
                  <a:srgbClr val="231F20"/>
                </a:solidFill>
                <a:latin typeface="+mn-lt"/>
                <a:cs typeface="MetaPro-Medi"/>
              </a:rPr>
              <a:t>r s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Medi"/>
              </a:rPr>
              <a:t>at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Medi"/>
              </a:rPr>
              <a:t>i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Medi"/>
              </a:rPr>
              <a:t>s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Medi"/>
              </a:rPr>
              <a:t>f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Medi"/>
              </a:rPr>
              <a:t>a</a:t>
            </a:r>
            <a:r>
              <a:rPr lang="en-US" spc="15" dirty="0">
                <a:solidFill>
                  <a:srgbClr val="231F20"/>
                </a:solidFill>
                <a:latin typeface="+mn-lt"/>
                <a:cs typeface="MetaPro-Medi"/>
              </a:rPr>
              <a:t>c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Medi"/>
              </a:rPr>
              <a:t>t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Medi"/>
              </a:rPr>
              <a:t>i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Medi"/>
              </a:rPr>
              <a:t>o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Medi"/>
              </a:rPr>
              <a:t>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.</a:t>
            </a:r>
            <a:endParaRPr lang="en-US" dirty="0">
              <a:latin typeface="+mn-lt"/>
              <a:cs typeface="MetaPro-Light"/>
            </a:endParaRPr>
          </a:p>
          <a:p>
            <a:pPr>
              <a:lnSpc>
                <a:spcPts val="1000"/>
              </a:lnSpc>
              <a:spcBef>
                <a:spcPts val="10"/>
              </a:spcBef>
            </a:pPr>
            <a:endParaRPr lang="en-US" dirty="0">
              <a:latin typeface="+mn-lt"/>
            </a:endParaRPr>
          </a:p>
          <a:p>
            <a:pPr marL="12700">
              <a:lnSpc>
                <a:spcPct val="100000"/>
              </a:lnSpc>
            </a:pP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A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ew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ve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io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n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o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f 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h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e 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da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Light"/>
              </a:rPr>
              <a:t>d</a:t>
            </a:r>
            <a:r>
              <a:rPr lang="en-US" dirty="0" smtClean="0">
                <a:solidFill>
                  <a:srgbClr val="231F20"/>
                </a:solidFill>
                <a:latin typeface="+mn-lt"/>
                <a:cs typeface="MetaPro-Light"/>
              </a:rPr>
              <a:t>, </a:t>
            </a:r>
            <a:r>
              <a:rPr lang="en-US" spc="-20" dirty="0" smtClean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10" dirty="0" smtClean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dirty="0" smtClean="0">
                <a:solidFill>
                  <a:srgbClr val="231F20"/>
                </a:solidFill>
                <a:latin typeface="+mn-lt"/>
                <a:cs typeface="MetaPro-Light"/>
              </a:rPr>
              <a:t>O 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9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30" dirty="0">
                <a:solidFill>
                  <a:srgbClr val="231F20"/>
                </a:solidFill>
                <a:latin typeface="+mn-lt"/>
                <a:cs typeface="MetaPro-Light"/>
              </a:rPr>
              <a:t>1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: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2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1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Light"/>
              </a:rPr>
              <a:t>5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, 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h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s 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j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u</a:t>
            </a:r>
            <a:r>
              <a:rPr lang="en-US" spc="1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t 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b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n 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l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un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c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h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Light"/>
              </a:rPr>
              <a:t>ed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, 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p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l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a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c</a:t>
            </a:r>
            <a:r>
              <a:rPr lang="en-US" spc="-35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40" dirty="0">
                <a:solidFill>
                  <a:srgbClr val="231F20"/>
                </a:solidFill>
                <a:latin typeface="+mn-lt"/>
                <a:cs typeface="MetaPro-Light"/>
              </a:rPr>
              <a:t>n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g 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t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h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e 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p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5" dirty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v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o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us </a:t>
            </a:r>
            <a:r>
              <a:rPr lang="en-US" spc="-25" dirty="0" smtClean="0">
                <a:solidFill>
                  <a:srgbClr val="231F20"/>
                </a:solidFill>
                <a:latin typeface="+mn-lt"/>
                <a:cs typeface="MetaPro-Light"/>
              </a:rPr>
              <a:t>v</a:t>
            </a:r>
            <a:r>
              <a:rPr lang="en-US" spc="-20" dirty="0" smtClean="0">
                <a:solidFill>
                  <a:srgbClr val="231F20"/>
                </a:solidFill>
                <a:latin typeface="+mn-lt"/>
                <a:cs typeface="MetaPro-Light"/>
              </a:rPr>
              <a:t>e</a:t>
            </a:r>
            <a:r>
              <a:rPr lang="en-US" spc="10" dirty="0" smtClean="0">
                <a:solidFill>
                  <a:srgbClr val="231F20"/>
                </a:solidFill>
                <a:latin typeface="+mn-lt"/>
                <a:cs typeface="MetaPro-Light"/>
              </a:rPr>
              <a:t>r</a:t>
            </a:r>
            <a:r>
              <a:rPr lang="en-US" spc="-30" dirty="0" smtClean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spc="-25" dirty="0" smtClean="0">
                <a:solidFill>
                  <a:srgbClr val="231F20"/>
                </a:solidFill>
                <a:latin typeface="+mn-lt"/>
                <a:cs typeface="MetaPro-Light"/>
              </a:rPr>
              <a:t>io</a:t>
            </a:r>
            <a:r>
              <a:rPr lang="en-US" dirty="0" smtClean="0">
                <a:solidFill>
                  <a:srgbClr val="231F20"/>
                </a:solidFill>
                <a:latin typeface="+mn-lt"/>
                <a:cs typeface="MetaPro-Light"/>
              </a:rPr>
              <a:t>n </a:t>
            </a:r>
            <a:r>
              <a:rPr lang="en-US" spc="-25" dirty="0" smtClean="0">
                <a:solidFill>
                  <a:srgbClr val="231F20"/>
                </a:solidFill>
                <a:latin typeface="+mn-lt"/>
                <a:cs typeface="MetaPro-Light"/>
              </a:rPr>
              <a:t>(</a:t>
            </a:r>
            <a:r>
              <a:rPr lang="en-US" spc="-20" dirty="0">
                <a:solidFill>
                  <a:srgbClr val="231F20"/>
                </a:solidFill>
                <a:latin typeface="+mn-lt"/>
                <a:cs typeface="MetaPro-Light"/>
              </a:rPr>
              <a:t>I</a:t>
            </a:r>
            <a:r>
              <a:rPr lang="en-US" spc="-10" dirty="0">
                <a:solidFill>
                  <a:srgbClr val="231F20"/>
                </a:solidFill>
                <a:latin typeface="+mn-lt"/>
                <a:cs typeface="MetaPro-Light"/>
              </a:rPr>
              <a:t>S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O </a:t>
            </a:r>
            <a:r>
              <a:rPr lang="en-US" spc="5" dirty="0">
                <a:solidFill>
                  <a:srgbClr val="231F20"/>
                </a:solidFill>
                <a:latin typeface="+mn-lt"/>
                <a:cs typeface="MetaPro-Light"/>
              </a:rPr>
              <a:t>9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-3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30" dirty="0">
                <a:solidFill>
                  <a:srgbClr val="231F20"/>
                </a:solidFill>
                <a:latin typeface="+mn-lt"/>
                <a:cs typeface="MetaPro-Light"/>
              </a:rPr>
              <a:t>1</a:t>
            </a:r>
            <a:r>
              <a:rPr lang="en-US" spc="-25" dirty="0">
                <a:solidFill>
                  <a:srgbClr val="231F20"/>
                </a:solidFill>
                <a:latin typeface="+mn-lt"/>
                <a:cs typeface="MetaPro-Light"/>
              </a:rPr>
              <a:t>:</a:t>
            </a:r>
            <a:r>
              <a:rPr lang="en-US" spc="-15" dirty="0">
                <a:solidFill>
                  <a:srgbClr val="231F20"/>
                </a:solidFill>
                <a:latin typeface="+mn-lt"/>
                <a:cs typeface="MetaPro-Light"/>
              </a:rPr>
              <a:t>2</a:t>
            </a:r>
            <a:r>
              <a:rPr lang="en-US" spc="20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0</a:t>
            </a:r>
            <a:r>
              <a:rPr lang="en-US" spc="-90" dirty="0">
                <a:solidFill>
                  <a:srgbClr val="231F20"/>
                </a:solidFill>
                <a:latin typeface="+mn-lt"/>
                <a:cs typeface="MetaPro-Light"/>
              </a:rPr>
              <a:t>8</a:t>
            </a:r>
            <a:r>
              <a:rPr lang="en-US" spc="-75" dirty="0">
                <a:solidFill>
                  <a:srgbClr val="231F20"/>
                </a:solidFill>
                <a:latin typeface="+mn-lt"/>
                <a:cs typeface="MetaPro-Light"/>
              </a:rPr>
              <a:t>)</a:t>
            </a:r>
            <a:r>
              <a:rPr lang="en-US" dirty="0">
                <a:solidFill>
                  <a:srgbClr val="231F20"/>
                </a:solidFill>
                <a:latin typeface="+mn-lt"/>
                <a:cs typeface="MetaPro-Light"/>
              </a:rPr>
              <a:t>.</a:t>
            </a:r>
            <a:endParaRPr lang="en-US" dirty="0">
              <a:latin typeface="+mn-lt"/>
              <a:cs typeface="MetaPro-Ligh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9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1145123"/>
          </a:xfrm>
        </p:spPr>
        <p:txBody>
          <a:bodyPr>
            <a:normAutofit/>
          </a:bodyPr>
          <a:lstStyle/>
          <a:p>
            <a:pPr marL="12700" marR="12700">
              <a:lnSpc>
                <a:spcPts val="1900"/>
              </a:lnSpc>
            </a:pPr>
            <a:r>
              <a:rPr lang="en-US" sz="3200" spc="-220" dirty="0" smtClean="0">
                <a:solidFill>
                  <a:srgbClr val="0070C0"/>
                </a:solidFill>
                <a:cs typeface="Arial"/>
              </a:rPr>
              <a:t>What is a quality management system?</a:t>
            </a:r>
            <a:endParaRPr lang="en-US" sz="32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32561"/>
            <a:ext cx="8001000" cy="4108862"/>
          </a:xfrm>
        </p:spPr>
        <p:txBody>
          <a:bodyPr>
            <a:noAutofit/>
          </a:bodyPr>
          <a:lstStyle/>
          <a:p>
            <a:pPr marL="355600" marR="12700" indent="-342900" algn="just">
              <a:lnSpc>
                <a:spcPct val="125299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qualit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man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emen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defini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ho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anizatio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ca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mee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equi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ement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of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it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 cus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omer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d othe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 sta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k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eholder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affec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ed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by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ork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endParaRPr lang="en-US" sz="2000" spc="-35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355600" marR="12700" indent="-342900" algn="just">
              <a:lnSpc>
                <a:spcPct val="125299"/>
              </a:lnSpc>
              <a:buFont typeface="Arial" panose="020B0604020202020204" pitchFamily="34" charset="0"/>
              <a:buChar char="•"/>
            </a:pPr>
            <a:endParaRPr lang="en-US" sz="2000" spc="-35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355600" marR="12700" indent="-342900" algn="just">
              <a:lnSpc>
                <a:spcPct val="125299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7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base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ide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Bold"/>
              </a:rPr>
              <a:t>c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ontinua</a:t>
            </a:r>
            <a:r>
              <a:rPr lang="en-US" sz="2000" b="1" spc="-5" dirty="0">
                <a:solidFill>
                  <a:srgbClr val="231F20"/>
                </a:solidFill>
                <a:latin typeface="+mn-lt"/>
                <a:cs typeface="MetaSerifPro-Bold"/>
              </a:rPr>
              <a:t>l</a:t>
            </a:r>
            <a:r>
              <a:rPr lang="en-US" sz="2000" b="1" spc="-90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30" dirty="0" smtClean="0">
                <a:solidFill>
                  <a:srgbClr val="231F20"/>
                </a:solidFill>
                <a:latin typeface="+mn-lt"/>
                <a:cs typeface="MetaSerifPro-Bold"/>
              </a:rPr>
              <a:t>impr</a:t>
            </a:r>
            <a:r>
              <a:rPr lang="en-US" sz="2000" b="1" spc="-35" dirty="0" smtClean="0">
                <a:solidFill>
                  <a:srgbClr val="231F20"/>
                </a:solidFill>
                <a:latin typeface="+mn-lt"/>
                <a:cs typeface="MetaSerifPro-Bold"/>
              </a:rPr>
              <a:t>o</a:t>
            </a:r>
            <a:r>
              <a:rPr lang="en-US" sz="2000" b="1" spc="-55" dirty="0" smtClean="0">
                <a:solidFill>
                  <a:srgbClr val="231F20"/>
                </a:solidFill>
                <a:latin typeface="+mn-lt"/>
                <a:cs typeface="MetaSerifPro-Bold"/>
              </a:rPr>
              <a:t>v</a:t>
            </a:r>
            <a:r>
              <a:rPr lang="en-US" sz="2000" b="1" spc="-35" dirty="0" smtClean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5" dirty="0" smtClean="0">
                <a:solidFill>
                  <a:srgbClr val="231F20"/>
                </a:solidFill>
                <a:latin typeface="+mn-lt"/>
                <a:cs typeface="MetaSerifPro-Bold"/>
              </a:rPr>
              <a:t>ment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endParaRPr lang="en-US" sz="2000" spc="-10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12700" marR="12700" algn="just">
              <a:lnSpc>
                <a:spcPct val="125299"/>
              </a:lnSpc>
              <a:buClr>
                <a:srgbClr val="FF0000"/>
              </a:buClr>
            </a:pPr>
            <a:endParaRPr lang="en-US" sz="2000" spc="-10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355600" marR="12700" indent="-342900" algn="just">
              <a:lnSpc>
                <a:spcPct val="125299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It doesn’t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specif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obj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ect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elati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“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qualit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y”</a:t>
            </a:r>
            <a:r>
              <a:rPr lang="en-US" sz="2000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or 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“meeti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cus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omer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needs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”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should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be, but 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equi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anization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defin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thes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obj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ect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es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themse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lv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ontinual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imp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thei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esses i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2000" dirty="0">
              <a:latin typeface="+mn-lt"/>
              <a:cs typeface="MetaSerif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03769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pc="-220" dirty="0" smtClean="0">
                <a:solidFill>
                  <a:srgbClr val="0070C0"/>
                </a:solidFill>
                <a:cs typeface="Arial"/>
              </a:rPr>
              <a:t>Who is ISO 9001 for?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811406"/>
            <a:ext cx="8001000" cy="3408363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50" dirty="0">
                <a:solidFill>
                  <a:srgbClr val="231F20"/>
                </a:solidFill>
                <a:latin typeface="+mn-lt"/>
                <a:cs typeface="Times New Roman"/>
              </a:rPr>
              <a:t>ISO</a:t>
            </a:r>
            <a:r>
              <a:rPr lang="en-US" sz="2000" spc="-95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-155" dirty="0" smtClean="0">
                <a:solidFill>
                  <a:srgbClr val="231F20"/>
                </a:solidFill>
                <a:latin typeface="+mn-lt"/>
                <a:cs typeface="Times New Roman"/>
              </a:rPr>
              <a:t>9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Times New Roman"/>
              </a:rPr>
              <a:t>00</a:t>
            </a:r>
            <a:r>
              <a:rPr lang="en-US" sz="2000" spc="10" dirty="0" smtClean="0">
                <a:solidFill>
                  <a:srgbClr val="231F20"/>
                </a:solidFill>
                <a:latin typeface="+mn-lt"/>
                <a:cs typeface="Times New Roman"/>
              </a:rPr>
              <a:t>1</a:t>
            </a:r>
            <a:r>
              <a:rPr lang="en-US" sz="2000" spc="-110" dirty="0" smtClean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Times New Roman"/>
              </a:rPr>
              <a:t>i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Times New Roman"/>
              </a:rPr>
              <a:t>s</a:t>
            </a:r>
            <a:r>
              <a:rPr lang="en-US" sz="2000" spc="-11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Times New Roman"/>
              </a:rPr>
              <a:t>suit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Times New Roman"/>
              </a:rPr>
              <a:t>a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Times New Roman"/>
              </a:rPr>
              <a:t>bl</a:t>
            </a:r>
            <a:r>
              <a:rPr lang="en-US" sz="2000" spc="30" dirty="0">
                <a:solidFill>
                  <a:srgbClr val="231F20"/>
                </a:solidFill>
                <a:latin typeface="+mn-lt"/>
                <a:cs typeface="Times New Roman"/>
              </a:rPr>
              <a:t>e</a:t>
            </a:r>
            <a:r>
              <a:rPr lang="en-US" sz="2000" spc="-11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Times New Roman"/>
              </a:rPr>
              <a:t>fo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Times New Roman"/>
              </a:rPr>
              <a:t>r</a:t>
            </a:r>
            <a:r>
              <a:rPr lang="en-US" sz="2000" spc="-11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Times New Roman"/>
              </a:rPr>
              <a:t>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Times New Roman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Times New Roman"/>
              </a:rPr>
              <a:t>g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Times New Roman"/>
              </a:rPr>
              <a:t>anization</a:t>
            </a:r>
            <a:r>
              <a:rPr lang="en-US" sz="2000" spc="35" dirty="0">
                <a:solidFill>
                  <a:srgbClr val="231F20"/>
                </a:solidFill>
                <a:latin typeface="+mn-lt"/>
                <a:cs typeface="Times New Roman"/>
              </a:rPr>
              <a:t>s</a:t>
            </a:r>
            <a:r>
              <a:rPr lang="en-US" sz="2000" spc="-11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Times New Roman"/>
              </a:rPr>
              <a:t>o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Times New Roman"/>
              </a:rPr>
              <a:t>f</a:t>
            </a:r>
            <a:r>
              <a:rPr lang="en-US" sz="2000" spc="-11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Times New Roman"/>
              </a:rPr>
              <a:t>al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Times New Roman"/>
              </a:rPr>
              <a:t>l</a:t>
            </a:r>
            <a:r>
              <a:rPr lang="en-US" sz="2000" spc="-11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Times New Roman"/>
              </a:rPr>
              <a:t>types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Times New Roman"/>
              </a:rPr>
              <a:t>, sizes and</a:t>
            </a:r>
            <a:r>
              <a:rPr lang="en-US" sz="2000" spc="-8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sec</a:t>
            </a:r>
            <a:r>
              <a:rPr lang="en-US" sz="2000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or</a:t>
            </a:r>
            <a:r>
              <a:rPr lang="en-US" sz="2000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endParaRPr lang="en-US" sz="2000" spc="-5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In fact, one of the key improvements of the newly revised IS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7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90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0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: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2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0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5 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was to make it more applicable and 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cc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essibl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7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7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al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7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type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7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7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en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erprise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2000" spc="-110" dirty="0" smtClean="0">
              <a:solidFill>
                <a:srgbClr val="231F20"/>
              </a:solidFill>
              <a:latin typeface="+mn-lt"/>
              <a:cs typeface="Times New Roman"/>
            </a:endParaRPr>
          </a:p>
          <a:p>
            <a:endParaRPr lang="en-US" sz="2000" spc="-110" dirty="0">
              <a:solidFill>
                <a:srgbClr val="231F20"/>
              </a:solidFill>
              <a:latin typeface="+mn-lt"/>
              <a:cs typeface="Times New Roman"/>
            </a:endParaRPr>
          </a:p>
          <a:p>
            <a:pPr marL="355600" marR="13335" indent="-342900" algn="just">
              <a:lnSpc>
                <a:spcPct val="125299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60" dirty="0" smtClean="0">
                <a:solidFill>
                  <a:srgbClr val="231F20"/>
                </a:solidFill>
                <a:latin typeface="+mn-lt"/>
                <a:cs typeface="Times New Roman"/>
              </a:rPr>
              <a:t>Smaller companies that do not have staff dedicated to quality can still enjoy the benefits of implementing the standard</a:t>
            </a:r>
            <a:r>
              <a:rPr lang="en-US" sz="2000" spc="-60" dirty="0">
                <a:solidFill>
                  <a:srgbClr val="231F20"/>
                </a:solidFill>
                <a:latin typeface="+mn-lt"/>
                <a:cs typeface="Times New Roman"/>
              </a:rPr>
              <a:t> </a:t>
            </a:r>
            <a:r>
              <a:rPr lang="en-US" sz="2000" spc="-60" dirty="0" smtClean="0">
                <a:solidFill>
                  <a:srgbClr val="231F20"/>
                </a:solidFill>
                <a:latin typeface="+mn-lt"/>
                <a:cs typeface="Times New Roman"/>
              </a:rPr>
              <a:t>– ISO has many resources to assist them.</a:t>
            </a:r>
            <a:endParaRPr lang="en-US" dirty="0">
              <a:latin typeface="+mn-lt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7023401" y="-69156"/>
            <a:ext cx="2120599" cy="2761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898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849233"/>
            <a:ext cx="8001000" cy="864111"/>
          </a:xfrm>
        </p:spPr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220" dirty="0" smtClean="0">
                <a:solidFill>
                  <a:srgbClr val="0070C0"/>
                </a:solidFill>
                <a:cs typeface="Arial"/>
              </a:rPr>
              <a:t>What benefits will it bring to my </a:t>
            </a:r>
            <a:br>
              <a:rPr lang="en-US" spc="-220" dirty="0" smtClean="0">
                <a:solidFill>
                  <a:srgbClr val="0070C0"/>
                </a:solidFill>
                <a:cs typeface="Arial"/>
              </a:rPr>
            </a:br>
            <a:r>
              <a:rPr lang="en-US" spc="-220" dirty="0" smtClean="0">
                <a:solidFill>
                  <a:srgbClr val="0070C0"/>
                </a:solidFill>
                <a:cs typeface="Arial"/>
              </a:rPr>
              <a:t>business or organization?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66538"/>
            <a:ext cx="8001000" cy="4169888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Implementi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qualit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man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emen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wil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hel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spc="-9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70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:</a:t>
            </a:r>
          </a:p>
          <a:p>
            <a:pPr marL="12700">
              <a:lnSpc>
                <a:spcPct val="100000"/>
              </a:lnSpc>
            </a:pPr>
            <a:endParaRPr lang="en-US" sz="2000" dirty="0">
              <a:latin typeface="+mn-lt"/>
              <a:cs typeface="MetaSerifPro-Light"/>
            </a:endParaRPr>
          </a:p>
          <a:p>
            <a:pPr marL="354965" marR="212090" indent="-342900">
              <a:lnSpc>
                <a:spcPct val="11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sses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o</a:t>
            </a:r>
            <a:r>
              <a:rPr lang="en-US" sz="2000" b="1" spc="-40" dirty="0">
                <a:solidFill>
                  <a:srgbClr val="231F20"/>
                </a:solidFill>
                <a:latin typeface="+mn-lt"/>
                <a:cs typeface="MetaSerifPro-Bold"/>
              </a:rPr>
              <a:t>v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-5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al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l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c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on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ex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defin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affec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k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they expec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wil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en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lear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sta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40" dirty="0">
                <a:solidFill>
                  <a:srgbClr val="231F20"/>
                </a:solidFill>
                <a:latin typeface="+mn-lt"/>
                <a:cs typeface="MetaSerifPro-Bold"/>
              </a:rPr>
              <a:t>y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ou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o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b</a:t>
            </a:r>
            <a:r>
              <a:rPr lang="en-US" sz="2000" b="1" spc="-40" dirty="0">
                <a:solidFill>
                  <a:srgbClr val="231F20"/>
                </a:solidFill>
                <a:latin typeface="+mn-lt"/>
                <a:cs typeface="MetaSerifPro-Bold"/>
              </a:rPr>
              <a:t>j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Bold"/>
              </a:rPr>
              <a:t>c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i</a:t>
            </a:r>
            <a:r>
              <a:rPr lang="en-US" sz="2000" b="1" spc="-40" dirty="0">
                <a:solidFill>
                  <a:srgbClr val="231F20"/>
                </a:solidFill>
                <a:latin typeface="+mn-lt"/>
                <a:cs typeface="MetaSerifPro-Bold"/>
              </a:rPr>
              <a:t>v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s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an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d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identif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y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ne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w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business oppo</a:t>
            </a:r>
            <a:r>
              <a:rPr lang="en-US" sz="2000" b="1" spc="-5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tunities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065" marR="212090">
              <a:lnSpc>
                <a:spcPct val="119200"/>
              </a:lnSpc>
              <a:buClr>
                <a:srgbClr val="ED2227"/>
              </a:buClr>
              <a:buSzPct val="80000"/>
              <a:tabLst>
                <a:tab pos="120650" algn="l"/>
              </a:tabLst>
            </a:pPr>
            <a:endParaRPr lang="en-US" sz="2000" dirty="0">
              <a:latin typeface="+mn-lt"/>
              <a:cs typeface="MetaSerifPro-Light"/>
            </a:endParaRPr>
          </a:p>
          <a:p>
            <a:pPr marL="354965" marR="139700" indent="-342900">
              <a:lnSpc>
                <a:spcPct val="11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 Pu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cus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ome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s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fir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st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maki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su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onsis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ent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mee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thei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need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enhan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their satisfaction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ca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lea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epea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cus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om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new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lient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inc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ease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busines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fo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anization.</a:t>
            </a:r>
            <a:endParaRPr lang="en-US" sz="2000" dirty="0">
              <a:latin typeface="+mn-lt"/>
              <a:cs typeface="MetaSerifPro-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2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pc="-220" dirty="0" smtClean="0">
                <a:solidFill>
                  <a:srgbClr val="0070C0"/>
                </a:solidFill>
                <a:cs typeface="Arial"/>
              </a:rPr>
              <a:t>ISO 9001: 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527795"/>
            <a:ext cx="8001000" cy="3849255"/>
          </a:xfrm>
        </p:spPr>
        <p:txBody>
          <a:bodyPr>
            <a:normAutofit lnSpcReduction="10000"/>
          </a:bodyPr>
          <a:lstStyle/>
          <a:p>
            <a:pPr marL="354965" marR="12700" indent="-342900">
              <a:lnSpc>
                <a:spcPct val="11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85" dirty="0" smtClean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or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k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mo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efficien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w</a:t>
            </a:r>
            <a:r>
              <a:rPr lang="en-US" sz="2000" b="1" spc="-40" dirty="0">
                <a:solidFill>
                  <a:srgbClr val="231F20"/>
                </a:solidFill>
                <a:latin typeface="+mn-lt"/>
                <a:cs typeface="MetaSerifPro-Bold"/>
              </a:rPr>
              <a:t>a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y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esses wil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al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gne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unders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er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the busines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inc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ease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uct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vity 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efficien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9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bri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gi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in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erna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ost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down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065" marR="12700">
              <a:lnSpc>
                <a:spcPct val="119200"/>
              </a:lnSpc>
              <a:buClr>
                <a:srgbClr val="ED2227"/>
              </a:buClr>
              <a:buSzPct val="80000"/>
              <a:tabLst>
                <a:tab pos="120650" algn="l"/>
              </a:tabLst>
            </a:pPr>
            <a:endParaRPr lang="en-US" sz="2000" dirty="0">
              <a:latin typeface="+mn-lt"/>
              <a:cs typeface="MetaSerifPro-Light"/>
            </a:endParaRPr>
          </a:p>
          <a:p>
            <a:pPr marL="354965" marR="347980" indent="-342900">
              <a:lnSpc>
                <a:spcPct val="11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ne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essar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statu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o</a:t>
            </a:r>
            <a:r>
              <a:rPr lang="en-US" sz="2000" b="1" spc="5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y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an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d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Bold"/>
              </a:rPr>
              <a:t>g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ula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o</a:t>
            </a:r>
            <a:r>
              <a:rPr lang="en-US" sz="2000" b="1" spc="5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y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equi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ements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065" marR="347980">
              <a:lnSpc>
                <a:spcPct val="119200"/>
              </a:lnSpc>
              <a:buClr>
                <a:srgbClr val="ED2227"/>
              </a:buClr>
              <a:buSzPct val="80000"/>
              <a:tabLst>
                <a:tab pos="120650" algn="l"/>
              </a:tabLst>
            </a:pPr>
            <a:endParaRPr lang="en-US" sz="2000" dirty="0">
              <a:latin typeface="+mn-lt"/>
              <a:cs typeface="MetaSerifPro-Light"/>
            </a:endParaRPr>
          </a:p>
          <a:p>
            <a:pPr marL="354965" marR="203835" indent="-342900">
              <a:lnSpc>
                <a:spcPct val="11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Ex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Bold"/>
              </a:rPr>
              <a:t>p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an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d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in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t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o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ne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w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mar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Bold"/>
              </a:rPr>
              <a:t>k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ets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som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sec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and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lient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equi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befo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doi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busines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065" marR="203835">
              <a:lnSpc>
                <a:spcPct val="119200"/>
              </a:lnSpc>
              <a:buClr>
                <a:srgbClr val="ED2227"/>
              </a:buClr>
              <a:buSzPct val="80000"/>
              <a:tabLst>
                <a:tab pos="120650" algn="l"/>
              </a:tabLst>
            </a:pPr>
            <a:endParaRPr lang="en-US" sz="2000" dirty="0">
              <a:latin typeface="+mn-lt"/>
              <a:cs typeface="MetaSerifPro-Light"/>
            </a:endParaRPr>
          </a:p>
          <a:p>
            <a:pPr marL="354965" marR="234950" indent="-342900">
              <a:lnSpc>
                <a:spcPct val="11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Bold"/>
              </a:rPr>
              <a:t>I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dentif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y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an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d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add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Bold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es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s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th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e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Bold"/>
              </a:rPr>
              <a:t>risk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Bold"/>
              </a:rPr>
              <a:t>s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Bold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associa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with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297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</a:pPr>
            <a:r>
              <a:rPr lang="en-US" spc="-220" dirty="0" smtClean="0">
                <a:solidFill>
                  <a:srgbClr val="0070C0"/>
                </a:solidFill>
                <a:cs typeface="Arial"/>
              </a:rPr>
              <a:t>Why was ISO 9001 revised?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51550"/>
            <a:ext cx="8001000" cy="4174614"/>
          </a:xfrm>
        </p:spPr>
        <p:txBody>
          <a:bodyPr>
            <a:normAutofit lnSpcReduction="10000"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All ISO standards are reviewed and revised regularly to make sure they remain relevant to the marketplace. 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+mn-lt"/>
            </a:endParaRPr>
          </a:p>
          <a:p>
            <a:pPr marL="355600" marR="12700" indent="-342900" algn="just">
              <a:lnSpc>
                <a:spcPct val="129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5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bee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upda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ed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ta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k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65" dirty="0" smtClean="0">
                <a:solidFill>
                  <a:srgbClr val="231F20"/>
                </a:solidFill>
                <a:latin typeface="+mn-lt"/>
                <a:cs typeface="MetaSerifPro-Light"/>
              </a:rPr>
              <a:t>into account the different challenges that businesses now face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</a:p>
          <a:p>
            <a:pPr marL="12700" marR="12700" algn="just">
              <a:lnSpc>
                <a:spcPct val="129200"/>
              </a:lnSpc>
              <a:buClr>
                <a:srgbClr val="FF0000"/>
              </a:buClr>
            </a:pPr>
            <a:endParaRPr lang="en-US" sz="2000" dirty="0">
              <a:latin typeface="+mn-lt"/>
              <a:cs typeface="MetaSerifPro-Light"/>
            </a:endParaRPr>
          </a:p>
          <a:p>
            <a:pPr marL="355600" marR="12700" indent="-342900" algn="just">
              <a:lnSpc>
                <a:spcPct val="129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example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inc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ease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balizatio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5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do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busines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opera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omple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x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supp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 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hain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, and 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the</a:t>
            </a:r>
            <a:r>
              <a:rPr lang="en-US" sz="2000" spc="-30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inc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eased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expectation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10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2000" spc="-10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cus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0" dirty="0" smtClean="0">
                <a:solidFill>
                  <a:srgbClr val="231F20"/>
                </a:solidFill>
                <a:latin typeface="+mn-lt"/>
                <a:cs typeface="MetaSerifPro-Light"/>
              </a:rPr>
              <a:t>omer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</a:p>
          <a:p>
            <a:pPr marL="12700" marR="12700" algn="just">
              <a:lnSpc>
                <a:spcPct val="129200"/>
              </a:lnSpc>
              <a:buClr>
                <a:srgbClr val="FF0000"/>
              </a:buClr>
            </a:pPr>
            <a:endParaRPr lang="en-US" sz="2000" spc="-20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355600" marR="12700" indent="-342900" algn="just">
              <a:lnSpc>
                <a:spcPct val="1292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need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t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eflec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thes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0" dirty="0">
                <a:solidFill>
                  <a:srgbClr val="231F20"/>
                </a:solidFill>
                <a:latin typeface="+mn-lt"/>
                <a:cs typeface="MetaSerifPro-Light"/>
              </a:rPr>
              <a:t>es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de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emai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6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ele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2000" dirty="0">
              <a:latin typeface="+mn-lt"/>
              <a:cs typeface="MetaSerifPro-Light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220" dirty="0" smtClean="0">
                <a:solidFill>
                  <a:srgbClr val="0070C0"/>
                </a:solidFill>
                <a:cs typeface="Arial"/>
              </a:rPr>
              <a:t>What are the key improvements?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05050"/>
            <a:ext cx="8001000" cy="5052950"/>
          </a:xfrm>
        </p:spPr>
        <p:txBody>
          <a:bodyPr>
            <a:normAutofit fontScale="32500" lnSpcReduction="20000"/>
          </a:bodyPr>
          <a:lstStyle/>
          <a:p>
            <a:pPr marL="12700" marR="12700" algn="just">
              <a:lnSpc>
                <a:spcPct val="129200"/>
              </a:lnSpc>
            </a:pPr>
            <a:r>
              <a:rPr lang="en-US" sz="6200" b="1" spc="35" dirty="0" smtClean="0">
                <a:solidFill>
                  <a:srgbClr val="231F20"/>
                </a:solidFill>
                <a:latin typeface="+mn-lt"/>
                <a:cs typeface="MetaSerifPro-Light"/>
              </a:rPr>
              <a:t>Structure</a:t>
            </a:r>
          </a:p>
          <a:p>
            <a:pPr marL="12700" marR="12700" algn="just">
              <a:lnSpc>
                <a:spcPct val="129200"/>
              </a:lnSpc>
            </a:pPr>
            <a:r>
              <a:rPr lang="en-US" sz="6200" spc="30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62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spc="8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45" dirty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1:</a:t>
            </a:r>
            <a:r>
              <a:rPr lang="en-US" sz="6200" spc="55" dirty="0">
                <a:solidFill>
                  <a:srgbClr val="231F20"/>
                </a:solidFill>
                <a:latin typeface="+mn-lt"/>
                <a:cs typeface="MetaSerifPro-Light"/>
              </a:rPr>
              <a:t>2</a:t>
            </a:r>
            <a:r>
              <a:rPr lang="en-US" sz="6200" spc="40" dirty="0">
                <a:solidFill>
                  <a:srgbClr val="231F20"/>
                </a:solidFill>
                <a:latin typeface="+mn-lt"/>
                <a:cs typeface="MetaSerifPro-Light"/>
              </a:rPr>
              <a:t>01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5</a:t>
            </a:r>
            <a:r>
              <a:rPr lang="en-US" sz="6200" spc="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35" dirty="0">
                <a:solidFill>
                  <a:srgbClr val="231F20"/>
                </a:solidFill>
                <a:latin typeface="+mn-lt"/>
                <a:cs typeface="MetaSerifPro-Light"/>
              </a:rPr>
              <a:t>no</a:t>
            </a:r>
            <a:r>
              <a:rPr lang="en-US" sz="6200" spc="5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6200" spc="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30" dirty="0">
                <a:solidFill>
                  <a:srgbClr val="231F20"/>
                </a:solidFill>
                <a:latin typeface="+mn-lt"/>
                <a:cs typeface="MetaSerifPro-Light"/>
              </a:rPr>
              <a:t>follow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3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35" dirty="0">
                <a:solidFill>
                  <a:srgbClr val="231F20"/>
                </a:solidFill>
                <a:latin typeface="+mn-lt"/>
                <a:cs typeface="MetaSerifPro-Light"/>
              </a:rPr>
              <a:t>sam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8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ov</a:t>
            </a:r>
            <a:r>
              <a:rPr lang="en-US" sz="6200" spc="30" dirty="0">
                <a:solidFill>
                  <a:srgbClr val="231F20"/>
                </a:solidFill>
                <a:latin typeface="+mn-lt"/>
                <a:cs typeface="MetaSerifPro-Light"/>
              </a:rPr>
              <a:t>erall 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st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ctu</a:t>
            </a:r>
            <a:r>
              <a:rPr lang="en-US" sz="62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ot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ma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-3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5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en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3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3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nd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(</a:t>
            </a:r>
            <a:r>
              <a:rPr lang="en-US" sz="6200" spc="15" dirty="0" smtClean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62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62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h-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62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62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6200" spc="2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Structu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e)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maki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easie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fo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one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usi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mu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tipl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man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emen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em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endParaRPr lang="en-US" sz="6200" spc="-30" dirty="0" smtClean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12700" marR="12700" algn="just">
              <a:lnSpc>
                <a:spcPct val="129200"/>
              </a:lnSpc>
            </a:pPr>
            <a:r>
              <a:rPr lang="en-US" sz="62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See Anne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x</a:t>
            </a:r>
            <a:r>
              <a:rPr lang="en-US" sz="62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ISO/IE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Di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ect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Par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(th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rules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fo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de</a:t>
            </a:r>
            <a:r>
              <a:rPr lang="en-US" sz="6200" spc="-3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elopi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ds</a:t>
            </a:r>
            <a:r>
              <a:rPr lang="en-US" sz="62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) for further information.</a:t>
            </a:r>
          </a:p>
          <a:p>
            <a:pPr marL="12700" marR="12700" algn="just">
              <a:lnSpc>
                <a:spcPct val="129200"/>
              </a:lnSpc>
            </a:pPr>
            <a:endParaRPr lang="en-US" sz="6200" dirty="0">
              <a:latin typeface="+mn-lt"/>
              <a:cs typeface="MetaSerifPro-Light"/>
            </a:endParaRPr>
          </a:p>
          <a:p>
            <a:pPr marL="12700" marR="13970" algn="just">
              <a:lnSpc>
                <a:spcPct val="129200"/>
              </a:lnSpc>
            </a:pPr>
            <a:r>
              <a:rPr lang="en-US" sz="6200" b="1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Focus on risk-based thinking</a:t>
            </a:r>
          </a:p>
          <a:p>
            <a:pPr marL="12700" marR="13970" algn="just">
              <a:lnSpc>
                <a:spcPct val="129200"/>
              </a:lnSpc>
            </a:pPr>
            <a:r>
              <a:rPr lang="en-US" sz="62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hi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6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ha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bee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par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,</a:t>
            </a:r>
            <a:r>
              <a:rPr lang="en-US" sz="6200" spc="-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60" dirty="0" smtClean="0">
                <a:solidFill>
                  <a:srgbClr val="231F20"/>
                </a:solidFill>
                <a:latin typeface="+mn-lt"/>
                <a:cs typeface="MetaSerifPro-Light"/>
              </a:rPr>
              <a:t>but </a:t>
            </a:r>
            <a:r>
              <a:rPr lang="en-US" sz="62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6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new 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ersio</a:t>
            </a:r>
            <a:r>
              <a:rPr lang="en-US" sz="6200" spc="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6200" spc="-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inc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ease</a:t>
            </a:r>
            <a:r>
              <a:rPr lang="en-US" sz="6200" spc="5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6200" spc="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 smtClean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15" dirty="0" smtClean="0">
                <a:solidFill>
                  <a:srgbClr val="231F20"/>
                </a:solidFill>
                <a:latin typeface="+mn-lt"/>
                <a:cs typeface="MetaSerifPro-Light"/>
              </a:rPr>
              <a:t>ominen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62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6200" spc="25" dirty="0">
              <a:solidFill>
                <a:srgbClr val="231F20"/>
              </a:solidFill>
              <a:latin typeface="+mn-lt"/>
              <a:cs typeface="MetaSerifPro-Light"/>
            </a:endParaRPr>
          </a:p>
          <a:p>
            <a:pPr marL="12700" marR="13970">
              <a:lnSpc>
                <a:spcPct val="129200"/>
              </a:lnSpc>
            </a:pPr>
            <a:r>
              <a:rPr lang="en-US" sz="6200" spc="20" dirty="0" smtClean="0">
                <a:solidFill>
                  <a:srgbClr val="231F20"/>
                </a:solidFill>
                <a:latin typeface="+mn-lt"/>
                <a:cs typeface="MetaSerifPro-Light"/>
              </a:rPr>
              <a:t>M</a:t>
            </a:r>
            <a:r>
              <a:rPr lang="en-US" sz="6200" spc="15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dirty="0" smtClean="0">
                <a:solidFill>
                  <a:srgbClr val="231F20"/>
                </a:solidFill>
                <a:latin typeface="+mn-lt"/>
                <a:cs typeface="MetaSerifPro-Light"/>
              </a:rPr>
              <a:t>re</a:t>
            </a:r>
            <a:r>
              <a:rPr lang="en-US" sz="6200" spc="2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information </a:t>
            </a:r>
            <a:r>
              <a:rPr lang="en-US" sz="62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ca</a:t>
            </a:r>
            <a:r>
              <a:rPr lang="en-US" sz="62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20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15" dirty="0">
                <a:solidFill>
                  <a:srgbClr val="231F20"/>
                </a:solidFill>
                <a:latin typeface="+mn-lt"/>
                <a:cs typeface="MetaSerifPro-Light"/>
              </a:rPr>
              <a:t>found</a:t>
            </a:r>
            <a:r>
              <a:rPr lang="en-US" sz="6200" spc="1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80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ebsi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ru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b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ISO/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30" dirty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6200" spc="-70" dirty="0">
                <a:solidFill>
                  <a:srgbClr val="231F20"/>
                </a:solidFill>
                <a:latin typeface="+mn-lt"/>
                <a:cs typeface="MetaSerifPro-Light"/>
              </a:rPr>
              <a:t>7</a:t>
            </a:r>
            <a:r>
              <a:rPr lang="en-US" sz="6200" spc="-40" dirty="0">
                <a:solidFill>
                  <a:srgbClr val="231F20"/>
                </a:solidFill>
                <a:latin typeface="+mn-lt"/>
                <a:cs typeface="MetaSerifPro-Light"/>
              </a:rPr>
              <a:t>6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/S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2,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6200" spc="-2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ou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0" dirty="0">
                <a:solidFill>
                  <a:srgbClr val="231F20"/>
                </a:solidFill>
                <a:latin typeface="+mn-lt"/>
                <a:cs typeface="MetaSerifPro-Light"/>
              </a:rPr>
              <a:t>experts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behin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62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62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62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</a:rPr>
              <a:t>(</a:t>
            </a:r>
            <a:r>
              <a:rPr lang="en-US" sz="6200" b="1" spc="-1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ww</a:t>
            </a:r>
            <a:r>
              <a:rPr lang="en-US" sz="6200" b="1" spc="-30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w</a:t>
            </a:r>
            <a:r>
              <a:rPr lang="en-US" sz="6200" b="1" spc="-1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.</a:t>
            </a:r>
            <a:r>
              <a:rPr lang="en-US" sz="6200" b="1" spc="-2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i</a:t>
            </a:r>
            <a:r>
              <a:rPr lang="en-US" sz="6200" b="1" spc="-1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s</a:t>
            </a:r>
            <a:r>
              <a:rPr lang="en-US" sz="6200" b="1" spc="-20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o</a:t>
            </a:r>
            <a:r>
              <a:rPr lang="en-US" sz="6200" b="1" spc="-1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.o</a:t>
            </a:r>
            <a:r>
              <a:rPr lang="en-US" sz="6200" b="1" spc="-30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r</a:t>
            </a:r>
            <a:r>
              <a:rPr lang="en-US" sz="6200" b="1" spc="-1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g/</a:t>
            </a:r>
            <a:r>
              <a:rPr lang="en-US" sz="6200" b="1" spc="-2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t</a:t>
            </a:r>
            <a:r>
              <a:rPr lang="en-US" sz="6200" b="1" spc="-20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c176/sc2/</a:t>
            </a:r>
            <a:r>
              <a:rPr lang="en-US" sz="6200" b="1" spc="-30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p</a:t>
            </a:r>
            <a:r>
              <a:rPr lang="en-US" sz="6200" b="1" spc="-20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u</a:t>
            </a:r>
            <a:r>
              <a:rPr lang="en-US" sz="6200" b="1" spc="-2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b</a:t>
            </a:r>
            <a:r>
              <a:rPr lang="en-US" sz="6200" b="1" spc="-15" dirty="0">
                <a:solidFill>
                  <a:srgbClr val="ED2227"/>
                </a:solidFill>
                <a:latin typeface="+mn-lt"/>
                <a:cs typeface="MetaPro-Bold"/>
                <a:hlinkClick r:id="rId2"/>
              </a:rPr>
              <a:t>lic</a:t>
            </a:r>
            <a:r>
              <a:rPr lang="en-US" sz="6200" spc="-15" dirty="0">
                <a:solidFill>
                  <a:srgbClr val="231F20"/>
                </a:solidFill>
                <a:latin typeface="+mn-lt"/>
                <a:cs typeface="MetaSerifPro-Light"/>
                <a:hlinkClick r:id="rId2"/>
              </a:rPr>
              <a:t>).</a:t>
            </a:r>
            <a:endParaRPr lang="en-US" sz="6200" dirty="0">
              <a:latin typeface="+mn-lt"/>
              <a:cs typeface="MetaSerifPro-Light"/>
            </a:endParaRP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8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12" y="729983"/>
            <a:ext cx="8001000" cy="1544295"/>
          </a:xfrm>
        </p:spPr>
        <p:txBody>
          <a:bodyPr>
            <a:normAutofit/>
          </a:bodyPr>
          <a:lstStyle/>
          <a:p>
            <a:pPr marL="12700" marR="370840">
              <a:lnSpc>
                <a:spcPts val="1900"/>
              </a:lnSpc>
            </a:pPr>
            <a:r>
              <a:rPr lang="en-US" sz="3200" spc="10" dirty="0">
                <a:solidFill>
                  <a:srgbClr val="006BB4"/>
                </a:solidFill>
                <a:cs typeface="MetaPro-Book"/>
              </a:rPr>
              <a:t>W</a:t>
            </a:r>
            <a:r>
              <a:rPr lang="en-US" sz="3200" spc="-20" dirty="0">
                <a:solidFill>
                  <a:srgbClr val="006BB4"/>
                </a:solidFill>
                <a:cs typeface="MetaPro-Book"/>
              </a:rPr>
              <a:t>h</a:t>
            </a:r>
            <a:r>
              <a:rPr lang="en-US" sz="3200" spc="-15" dirty="0">
                <a:solidFill>
                  <a:srgbClr val="006BB4"/>
                </a:solidFill>
                <a:cs typeface="MetaPro-Book"/>
              </a:rPr>
              <a:t>a</a:t>
            </a:r>
            <a:r>
              <a:rPr lang="en-US" sz="3200" dirty="0">
                <a:solidFill>
                  <a:srgbClr val="006BB4"/>
                </a:solidFill>
                <a:cs typeface="MetaPro-Book"/>
              </a:rPr>
              <a:t>t </a:t>
            </a:r>
            <a:r>
              <a:rPr lang="en-US" sz="3200" spc="-10" dirty="0">
                <a:solidFill>
                  <a:srgbClr val="006BB4"/>
                </a:solidFill>
                <a:cs typeface="MetaPro-Black"/>
              </a:rPr>
              <a:t>be</a:t>
            </a:r>
            <a:r>
              <a:rPr lang="en-US" sz="3200" spc="-20" dirty="0">
                <a:solidFill>
                  <a:srgbClr val="006BB4"/>
                </a:solidFill>
                <a:cs typeface="MetaPro-Black"/>
              </a:rPr>
              <a:t>n</a:t>
            </a:r>
            <a:r>
              <a:rPr lang="en-US" sz="3200" spc="5" dirty="0">
                <a:solidFill>
                  <a:srgbClr val="006BB4"/>
                </a:solidFill>
                <a:cs typeface="MetaPro-Black"/>
              </a:rPr>
              <a:t>e</a:t>
            </a:r>
            <a:r>
              <a:rPr lang="en-US" sz="3200" spc="-30" dirty="0">
                <a:solidFill>
                  <a:srgbClr val="006BB4"/>
                </a:solidFill>
                <a:cs typeface="MetaPro-Black"/>
              </a:rPr>
              <a:t>f</a:t>
            </a:r>
            <a:r>
              <a:rPr lang="en-US" sz="3200" spc="-40" dirty="0">
                <a:solidFill>
                  <a:srgbClr val="006BB4"/>
                </a:solidFill>
                <a:cs typeface="MetaPro-Black"/>
              </a:rPr>
              <a:t>i</a:t>
            </a:r>
            <a:r>
              <a:rPr lang="en-US" sz="3200" spc="5" dirty="0">
                <a:solidFill>
                  <a:srgbClr val="006BB4"/>
                </a:solidFill>
                <a:cs typeface="MetaPro-Black"/>
              </a:rPr>
              <a:t>t</a:t>
            </a:r>
            <a:r>
              <a:rPr lang="en-US" sz="3200" dirty="0">
                <a:solidFill>
                  <a:srgbClr val="006BB4"/>
                </a:solidFill>
                <a:cs typeface="MetaPro-Black"/>
              </a:rPr>
              <a:t>s</a:t>
            </a:r>
            <a:r>
              <a:rPr lang="en-US" sz="3200" spc="-5" dirty="0">
                <a:solidFill>
                  <a:srgbClr val="006BB4"/>
                </a:solidFill>
                <a:cs typeface="MetaPro-Black"/>
              </a:rPr>
              <a:t> </a:t>
            </a:r>
            <a:r>
              <a:rPr lang="en-US" sz="3200" spc="-20" dirty="0">
                <a:solidFill>
                  <a:srgbClr val="006BB4"/>
                </a:solidFill>
                <a:cs typeface="MetaPro-Book"/>
              </a:rPr>
              <a:t>d</a:t>
            </a:r>
            <a:r>
              <a:rPr lang="en-US" sz="3200" spc="-10" dirty="0">
                <a:solidFill>
                  <a:srgbClr val="006BB4"/>
                </a:solidFill>
                <a:cs typeface="MetaPro-Book"/>
              </a:rPr>
              <a:t>o</a:t>
            </a:r>
            <a:r>
              <a:rPr lang="en-US" sz="3200" spc="-5" dirty="0">
                <a:solidFill>
                  <a:srgbClr val="006BB4"/>
                </a:solidFill>
                <a:cs typeface="MetaPro-Book"/>
              </a:rPr>
              <a:t>e</a:t>
            </a:r>
            <a:r>
              <a:rPr lang="en-US" sz="3200" dirty="0">
                <a:solidFill>
                  <a:srgbClr val="006BB4"/>
                </a:solidFill>
                <a:cs typeface="MetaPro-Book"/>
              </a:rPr>
              <a:t>s </a:t>
            </a:r>
            <a:r>
              <a:rPr lang="en-US" sz="3200" spc="-10" dirty="0">
                <a:solidFill>
                  <a:srgbClr val="006BB4"/>
                </a:solidFill>
                <a:cs typeface="MetaPro-Book"/>
              </a:rPr>
              <a:t>t</a:t>
            </a:r>
            <a:r>
              <a:rPr lang="en-US" sz="3200" spc="-20" dirty="0">
                <a:solidFill>
                  <a:srgbClr val="006BB4"/>
                </a:solidFill>
                <a:cs typeface="MetaPro-Book"/>
              </a:rPr>
              <a:t>h</a:t>
            </a:r>
            <a:r>
              <a:rPr lang="en-US" sz="3200" dirty="0">
                <a:solidFill>
                  <a:srgbClr val="006BB4"/>
                </a:solidFill>
                <a:cs typeface="MetaPro-Book"/>
              </a:rPr>
              <a:t>e </a:t>
            </a:r>
            <a:r>
              <a:rPr lang="en-US" sz="3200" dirty="0" smtClean="0">
                <a:solidFill>
                  <a:srgbClr val="006BB4"/>
                </a:solidFill>
                <a:cs typeface="MetaPro-Book"/>
              </a:rPr>
              <a:t/>
            </a:r>
            <a:br>
              <a:rPr lang="en-US" sz="3200" dirty="0" smtClean="0">
                <a:solidFill>
                  <a:srgbClr val="006BB4"/>
                </a:solidFill>
                <a:cs typeface="MetaPro-Book"/>
              </a:rPr>
            </a:br>
            <a:r>
              <a:rPr lang="en-US" sz="3200" dirty="0">
                <a:solidFill>
                  <a:srgbClr val="006BB4"/>
                </a:solidFill>
                <a:cs typeface="MetaPro-Book"/>
              </a:rPr>
              <a:t/>
            </a:r>
            <a:br>
              <a:rPr lang="en-US" sz="3200" dirty="0">
                <a:solidFill>
                  <a:srgbClr val="006BB4"/>
                </a:solidFill>
                <a:cs typeface="MetaPro-Book"/>
              </a:rPr>
            </a:br>
            <a:r>
              <a:rPr lang="en-US" sz="3200" spc="-20" dirty="0" smtClean="0">
                <a:solidFill>
                  <a:srgbClr val="006BB4"/>
                </a:solidFill>
                <a:cs typeface="MetaPro-Black"/>
              </a:rPr>
              <a:t>n</a:t>
            </a:r>
            <a:r>
              <a:rPr lang="en-US" sz="3200" spc="-15" dirty="0" smtClean="0">
                <a:solidFill>
                  <a:srgbClr val="006BB4"/>
                </a:solidFill>
                <a:cs typeface="MetaPro-Black"/>
              </a:rPr>
              <a:t>e</a:t>
            </a:r>
            <a:r>
              <a:rPr lang="en-US" sz="3200" dirty="0" smtClean="0">
                <a:solidFill>
                  <a:srgbClr val="006BB4"/>
                </a:solidFill>
                <a:cs typeface="MetaPro-Black"/>
              </a:rPr>
              <a:t>w </a:t>
            </a:r>
            <a:r>
              <a:rPr lang="en-US" sz="3200" spc="-20" dirty="0">
                <a:solidFill>
                  <a:srgbClr val="006BB4"/>
                </a:solidFill>
                <a:cs typeface="MetaPro-Book"/>
              </a:rPr>
              <a:t>v</a:t>
            </a:r>
            <a:r>
              <a:rPr lang="en-US" sz="3200" spc="-15" dirty="0">
                <a:solidFill>
                  <a:srgbClr val="006BB4"/>
                </a:solidFill>
                <a:cs typeface="MetaPro-Book"/>
              </a:rPr>
              <a:t>e</a:t>
            </a:r>
            <a:r>
              <a:rPr lang="en-US" sz="3200" spc="-5" dirty="0">
                <a:solidFill>
                  <a:srgbClr val="006BB4"/>
                </a:solidFill>
                <a:cs typeface="MetaPro-Book"/>
              </a:rPr>
              <a:t>r</a:t>
            </a:r>
            <a:r>
              <a:rPr lang="en-US" sz="3200" spc="-25" dirty="0">
                <a:solidFill>
                  <a:srgbClr val="006BB4"/>
                </a:solidFill>
                <a:cs typeface="MetaPro-Book"/>
              </a:rPr>
              <a:t>s</a:t>
            </a:r>
            <a:r>
              <a:rPr lang="en-US" sz="3200" spc="-20" dirty="0">
                <a:solidFill>
                  <a:srgbClr val="006BB4"/>
                </a:solidFill>
                <a:cs typeface="MetaPro-Book"/>
              </a:rPr>
              <a:t>io</a:t>
            </a:r>
            <a:r>
              <a:rPr lang="en-US" sz="3200" dirty="0">
                <a:solidFill>
                  <a:srgbClr val="006BB4"/>
                </a:solidFill>
                <a:cs typeface="MetaPro-Book"/>
              </a:rPr>
              <a:t>n </a:t>
            </a:r>
            <a:r>
              <a:rPr lang="en-US" sz="3200" spc="-20" dirty="0" smtClean="0">
                <a:solidFill>
                  <a:srgbClr val="006BB4"/>
                </a:solidFill>
                <a:cs typeface="MetaPro-Book"/>
              </a:rPr>
              <a:t>b</a:t>
            </a:r>
            <a:r>
              <a:rPr lang="en-US" sz="3200" spc="5" dirty="0" smtClean="0">
                <a:solidFill>
                  <a:srgbClr val="006BB4"/>
                </a:solidFill>
                <a:cs typeface="MetaPro-Book"/>
              </a:rPr>
              <a:t>r</a:t>
            </a:r>
            <a:r>
              <a:rPr lang="en-US" sz="3200" spc="-25" dirty="0" smtClean="0">
                <a:solidFill>
                  <a:srgbClr val="006BB4"/>
                </a:solidFill>
                <a:cs typeface="MetaPro-Book"/>
              </a:rPr>
              <a:t>i</a:t>
            </a:r>
            <a:r>
              <a:rPr lang="en-US" sz="3200" spc="-30" dirty="0" smtClean="0">
                <a:solidFill>
                  <a:srgbClr val="006BB4"/>
                </a:solidFill>
                <a:cs typeface="MetaPro-Book"/>
              </a:rPr>
              <a:t>n</a:t>
            </a:r>
            <a:r>
              <a:rPr lang="en-US" sz="3200" dirty="0" smtClean="0">
                <a:solidFill>
                  <a:srgbClr val="006BB4"/>
                </a:solidFill>
                <a:cs typeface="MetaPro-Book"/>
              </a:rPr>
              <a:t>g</a:t>
            </a:r>
            <a:r>
              <a:rPr lang="en-US" sz="3200" spc="-160" dirty="0" smtClean="0">
                <a:solidFill>
                  <a:srgbClr val="006BB4"/>
                </a:solidFill>
                <a:cs typeface="MetaPro-Book"/>
              </a:rPr>
              <a:t>?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12" y="1951549"/>
            <a:ext cx="8001000" cy="3408363"/>
          </a:xfrm>
        </p:spPr>
        <p:txBody>
          <a:bodyPr>
            <a:noAutofit/>
          </a:bodyPr>
          <a:lstStyle/>
          <a:p>
            <a:pPr marL="12700" marR="12700">
              <a:lnSpc>
                <a:spcPct val="129200"/>
              </a:lnSpc>
            </a:pP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ne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ersio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standa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bri</a:t>
            </a:r>
            <a:r>
              <a:rPr lang="en-US" sz="2000" spc="1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1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th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use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6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25" dirty="0">
                <a:solidFill>
                  <a:srgbClr val="231F20"/>
                </a:solidFill>
                <a:latin typeface="+mn-lt"/>
                <a:cs typeface="MetaSerifPro-Light"/>
              </a:rPr>
              <a:t>number</a:t>
            </a:r>
            <a:r>
              <a:rPr lang="en-US" sz="2000" spc="20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f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benefit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.</a:t>
            </a:r>
            <a:endParaRPr lang="en-US" sz="2000" dirty="0">
              <a:latin typeface="+mn-lt"/>
              <a:cs typeface="MetaSerifPro-Ligh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IS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5" dirty="0" smtClean="0">
                <a:solidFill>
                  <a:srgbClr val="231F20"/>
                </a:solidFill>
                <a:latin typeface="+mn-lt"/>
                <a:cs typeface="MetaSerifPro-Light"/>
              </a:rPr>
              <a:t>900</a:t>
            </a:r>
            <a:r>
              <a:rPr lang="en-US" sz="2000" spc="-50" dirty="0" smtClean="0">
                <a:solidFill>
                  <a:srgbClr val="231F20"/>
                </a:solidFill>
                <a:latin typeface="+mn-lt"/>
                <a:cs typeface="MetaSerifPro-Light"/>
              </a:rPr>
              <a:t>1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:</a:t>
            </a:r>
            <a:r>
              <a:rPr lang="en-US" sz="2000" spc="10" dirty="0" smtClean="0">
                <a:solidFill>
                  <a:srgbClr val="231F20"/>
                </a:solidFill>
                <a:latin typeface="+mn-lt"/>
                <a:cs typeface="MetaSerifPro-Light"/>
              </a:rPr>
              <a:t>2</a:t>
            </a:r>
            <a:r>
              <a:rPr lang="en-US" sz="2000" spc="-10" dirty="0" smtClean="0">
                <a:solidFill>
                  <a:srgbClr val="231F20"/>
                </a:solidFill>
                <a:latin typeface="+mn-lt"/>
                <a:cs typeface="MetaSerifPro-Light"/>
              </a:rPr>
              <a:t>01</a:t>
            </a:r>
            <a:r>
              <a:rPr lang="en-US" sz="2000" spc="5" dirty="0" smtClean="0">
                <a:solidFill>
                  <a:srgbClr val="231F20"/>
                </a:solidFill>
                <a:latin typeface="+mn-lt"/>
                <a:cs typeface="MetaSerifPro-Light"/>
              </a:rPr>
              <a:t>5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:</a:t>
            </a:r>
            <a:endParaRPr lang="en-US" sz="2000" dirty="0">
              <a:latin typeface="+mn-lt"/>
              <a:cs typeface="MetaSerifPro-Light"/>
            </a:endParaRPr>
          </a:p>
          <a:p>
            <a:pPr marL="354965" indent="-342900">
              <a:lnSpc>
                <a:spcPct val="100000"/>
              </a:lnSpc>
              <a:spcBef>
                <a:spcPts val="350"/>
              </a:spcBef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Put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ea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emphasi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leadershi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p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ga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ement</a:t>
            </a:r>
            <a:endParaRPr lang="en-US" sz="2000" b="1" dirty="0">
              <a:latin typeface="+mn-lt"/>
              <a:cs typeface="MetaSerifPro-Light"/>
            </a:endParaRPr>
          </a:p>
          <a:p>
            <a:pPr marL="354965" marR="465455" indent="-342900">
              <a:lnSpc>
                <a:spcPct val="12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H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elp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add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es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anizationa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risk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opportunities 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structu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manner</a:t>
            </a:r>
            <a:endParaRPr lang="en-US" sz="2000" dirty="0">
              <a:latin typeface="+mn-lt"/>
              <a:cs typeface="MetaSerifPro-Light"/>
            </a:endParaRPr>
          </a:p>
          <a:p>
            <a:pPr marL="354965" marR="35560" indent="-342900">
              <a:lnSpc>
                <a:spcPct val="12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se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Light"/>
              </a:rPr>
              <a:t>simplifie</a:t>
            </a:r>
            <a:r>
              <a:rPr lang="en-US" sz="2000" b="1" spc="-1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la</a:t>
            </a:r>
            <a:r>
              <a:rPr lang="en-US" sz="2000" b="1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u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ommo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structu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erm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, 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particular</a:t>
            </a:r>
            <a:r>
              <a:rPr lang="en-US" sz="2000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helpfu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usi</a:t>
            </a:r>
            <a:r>
              <a:rPr lang="en-US" sz="2000" spc="-30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mu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tipl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man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emen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em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</a:p>
          <a:p>
            <a:pPr marL="354965" marR="35560" indent="-342900">
              <a:lnSpc>
                <a:spcPct val="12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35" dirty="0" smtClean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dd</a:t>
            </a:r>
            <a:r>
              <a:rPr lang="en-US" sz="2000" spc="-25" dirty="0" smtClean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15" dirty="0" smtClean="0">
                <a:solidFill>
                  <a:srgbClr val="231F20"/>
                </a:solidFill>
                <a:latin typeface="+mn-lt"/>
                <a:cs typeface="MetaSerifPro-Light"/>
              </a:rPr>
              <a:t>esse</a:t>
            </a:r>
            <a:r>
              <a:rPr lang="en-US" sz="2000" dirty="0" smtClean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 smtClean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supp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20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hai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n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man</a:t>
            </a:r>
            <a:r>
              <a:rPr lang="en-US" sz="2000" b="1" spc="-25" dirty="0">
                <a:solidFill>
                  <a:srgbClr val="231F20"/>
                </a:solidFill>
                <a:latin typeface="+mn-lt"/>
                <a:cs typeface="MetaSerifPro-Light"/>
              </a:rPr>
              <a:t>a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emen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t</a:t>
            </a:r>
            <a:r>
              <a:rPr lang="en-US" sz="2000" b="1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effect</a:t>
            </a:r>
            <a:r>
              <a:rPr lang="en-US" sz="2000" spc="-5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v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endParaRPr lang="en-US" sz="2000" dirty="0">
              <a:latin typeface="+mn-lt"/>
              <a:cs typeface="MetaSerifPro-Light"/>
            </a:endParaRPr>
          </a:p>
          <a:p>
            <a:pPr marL="354965" marR="405765" indent="-342900">
              <a:lnSpc>
                <a:spcPct val="129200"/>
              </a:lnSpc>
              <a:buClr>
                <a:srgbClr val="ED2227"/>
              </a:buClr>
              <a:buSzPct val="80000"/>
              <a:buFont typeface="Arial" panose="020B0604020202020204" pitchFamily="34" charset="0"/>
              <a:buChar char="•"/>
              <a:tabLst>
                <a:tab pos="120650" algn="l"/>
              </a:tabLst>
            </a:pPr>
            <a:r>
              <a:rPr lang="en-US" sz="2000" spc="-20" dirty="0">
                <a:solidFill>
                  <a:srgbClr val="231F20"/>
                </a:solidFill>
                <a:latin typeface="+mn-lt"/>
                <a:cs typeface="MetaSerifPro-Light"/>
              </a:rPr>
              <a:t>I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s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mo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use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b="1" spc="-15" dirty="0">
                <a:solidFill>
                  <a:srgbClr val="231F20"/>
                </a:solidFill>
                <a:latin typeface="+mn-lt"/>
                <a:cs typeface="MetaSerifPro-Light"/>
              </a:rPr>
              <a:t>-friend</a:t>
            </a:r>
            <a:r>
              <a:rPr lang="en-US" sz="2000" b="1" spc="-35" dirty="0">
                <a:solidFill>
                  <a:srgbClr val="231F20"/>
                </a:solidFill>
                <a:latin typeface="+mn-lt"/>
                <a:cs typeface="MetaSerifPro-Light"/>
              </a:rPr>
              <a:t>l</a:t>
            </a:r>
            <a:r>
              <a:rPr lang="en-US" sz="2000" b="1" dirty="0">
                <a:solidFill>
                  <a:srgbClr val="231F20"/>
                </a:solidFill>
                <a:latin typeface="+mn-lt"/>
                <a:cs typeface="MetaSerifPro-Light"/>
              </a:rPr>
              <a:t>y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fo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servi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c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e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</a:t>
            </a:r>
            <a:r>
              <a:rPr lang="en-US" sz="2000" dirty="0">
                <a:solidFill>
                  <a:srgbClr val="231F20"/>
                </a:solidFill>
                <a:latin typeface="+mn-lt"/>
                <a:cs typeface="MetaSerifPro-Light"/>
              </a:rPr>
              <a:t>d</a:t>
            </a:r>
            <a:r>
              <a:rPr lang="en-US" sz="2000" spc="-45" dirty="0">
                <a:solidFill>
                  <a:srgbClr val="231F20"/>
                </a:solidFill>
                <a:latin typeface="+mn-lt"/>
                <a:cs typeface="MetaSerifPro-Light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kno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w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le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dg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e-based o</a:t>
            </a:r>
            <a:r>
              <a:rPr lang="en-US" sz="2000" spc="-35" dirty="0">
                <a:solidFill>
                  <a:srgbClr val="231F20"/>
                </a:solidFill>
                <a:latin typeface="+mn-lt"/>
                <a:cs typeface="MetaSerifPro-Light"/>
              </a:rPr>
              <a:t>r</a:t>
            </a:r>
            <a:r>
              <a:rPr lang="en-US" sz="2000" spc="-25" dirty="0">
                <a:solidFill>
                  <a:srgbClr val="231F20"/>
                </a:solidFill>
                <a:latin typeface="+mn-lt"/>
                <a:cs typeface="MetaSerifPro-Light"/>
              </a:rPr>
              <a:t>g</a:t>
            </a:r>
            <a:r>
              <a:rPr lang="en-US" sz="2000" spc="-15" dirty="0">
                <a:solidFill>
                  <a:srgbClr val="231F20"/>
                </a:solidFill>
                <a:latin typeface="+mn-lt"/>
                <a:cs typeface="MetaSerifPro-Light"/>
              </a:rPr>
              <a:t>anizations</a:t>
            </a:r>
            <a:endParaRPr lang="en-US" sz="2000" dirty="0">
              <a:latin typeface="+mn-lt"/>
              <a:cs typeface="MetaSerifPro-Light"/>
            </a:endParaRP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0518826"/>
      </p:ext>
    </p:extLst>
  </p:cSld>
  <p:clrMapOvr>
    <a:masterClrMapping/>
  </p:clrMapOvr>
</p:sld>
</file>

<file path=ppt/theme/theme1.xml><?xml version="1.0" encoding="utf-8"?>
<a:theme xmlns:a="http://schemas.openxmlformats.org/drawingml/2006/main" name="New IS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15FDD6CD-497F-4AD4-8301-EFEF6330B569}"/>
    </a:ext>
  </a:extLst>
</a:theme>
</file>

<file path=ppt/theme/theme2.xml><?xml version="1.0" encoding="utf-8"?>
<a:theme xmlns:a="http://schemas.openxmlformats.org/drawingml/2006/main" name="Logo and line (best for main title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F80AB44C-510B-43D8-B145-88DAEBDFB5E7}"/>
    </a:ext>
  </a:extLst>
</a:theme>
</file>

<file path=ppt/theme/theme3.xml><?xml version="1.0" encoding="utf-8"?>
<a:theme xmlns:a="http://schemas.openxmlformats.org/drawingml/2006/main" name="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9E2E7539-C22B-470D-B433-3984098EF1AE}"/>
    </a:ext>
  </a:extLst>
</a:theme>
</file>

<file path=ppt/theme/theme4.xml><?xml version="1.0" encoding="utf-8"?>
<a:theme xmlns:a="http://schemas.openxmlformats.org/drawingml/2006/main" name="Blank (no logo or lin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ISO Template - slide numbers - new logo 4-3 normal screen.potx" id="{B31D96A7-1A4D-4ED7-89D5-39EEB40C1B34}" vid="{B5D7F16A-26D6-4153-9287-D52277145BE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ISO Template - slide numbers - new logo 4-3 normal screen</Template>
  <TotalTime>645</TotalTime>
  <Words>1344</Words>
  <Application>Microsoft Office PowerPoint</Application>
  <PresentationFormat>On-screen Show (4:3)</PresentationFormat>
  <Paragraphs>121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34" baseType="lpstr">
      <vt:lpstr>Arial</vt:lpstr>
      <vt:lpstr>Calibri</vt:lpstr>
      <vt:lpstr>MetaPro-Black</vt:lpstr>
      <vt:lpstr>MetaPro-Bold</vt:lpstr>
      <vt:lpstr>MetaPro-Book</vt:lpstr>
      <vt:lpstr>MetaPro-Light</vt:lpstr>
      <vt:lpstr>MetaPro-Medi</vt:lpstr>
      <vt:lpstr>MetaPro-NormIta</vt:lpstr>
      <vt:lpstr>MetaPro-Thin</vt:lpstr>
      <vt:lpstr>MetaPro-ThinIta</vt:lpstr>
      <vt:lpstr>MetaSerifPro-Bold</vt:lpstr>
      <vt:lpstr>MetaSerifPro-Light</vt:lpstr>
      <vt:lpstr>MetaSerifPro-LightItalic</vt:lpstr>
      <vt:lpstr>Times New Roman</vt:lpstr>
      <vt:lpstr>New ISO Template</vt:lpstr>
      <vt:lpstr>Logo and line (best for main title slide)</vt:lpstr>
      <vt:lpstr>Small logo no line</vt:lpstr>
      <vt:lpstr>Blank (no logo or line)</vt:lpstr>
      <vt:lpstr>PowerPoint Presentation</vt:lpstr>
      <vt:lpstr>What is ISO 9001?</vt:lpstr>
      <vt:lpstr>What is a quality management system?</vt:lpstr>
      <vt:lpstr>Who is ISO 9001 for?</vt:lpstr>
      <vt:lpstr>What benefits will it bring to my  business or organization? </vt:lpstr>
      <vt:lpstr>ISO 9001: benefits</vt:lpstr>
      <vt:lpstr>Why was ISO 9001 revised? </vt:lpstr>
      <vt:lpstr>What are the key improvements? </vt:lpstr>
      <vt:lpstr>What benefits does the   new version bring? </vt:lpstr>
      <vt:lpstr>Should I be certified to ISO 9001?</vt:lpstr>
      <vt:lpstr>How do I get started with ISO 9001:2015? </vt:lpstr>
      <vt:lpstr>Examples of success with ISO 9001 </vt:lpstr>
      <vt:lpstr>Sénégalaise Des Eaux</vt:lpstr>
      <vt:lpstr>Baltika Breweries</vt:lpstr>
      <vt:lpstr>Other standards in the 9000 family </vt:lpstr>
      <vt:lpstr>PowerPoint Presentation</vt:lpstr>
    </vt:vector>
  </TitlesOfParts>
  <Company>ISO Central Secretariat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ISO 14001:2015</dc:title>
  <dc:creator>Clare NADEN</dc:creator>
  <cp:lastModifiedBy>Julian Kupper</cp:lastModifiedBy>
  <cp:revision>36</cp:revision>
  <cp:lastPrinted>2015-10-28T09:34:58Z</cp:lastPrinted>
  <dcterms:created xsi:type="dcterms:W3CDTF">2015-09-11T14:20:44Z</dcterms:created>
  <dcterms:modified xsi:type="dcterms:W3CDTF">2017-03-02T08:32:18Z</dcterms:modified>
</cp:coreProperties>
</file>